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33"/>
  </p:handoutMasterIdLst>
  <p:sldIdLst>
    <p:sldId id="263" r:id="rId2"/>
    <p:sldId id="256" r:id="rId3"/>
    <p:sldId id="351" r:id="rId4"/>
    <p:sldId id="311" r:id="rId5"/>
    <p:sldId id="352" r:id="rId6"/>
    <p:sldId id="314" r:id="rId7"/>
    <p:sldId id="353" r:id="rId8"/>
    <p:sldId id="317" r:id="rId9"/>
    <p:sldId id="354" r:id="rId10"/>
    <p:sldId id="320" r:id="rId11"/>
    <p:sldId id="355" r:id="rId12"/>
    <p:sldId id="323" r:id="rId13"/>
    <p:sldId id="356" r:id="rId14"/>
    <p:sldId id="326" r:id="rId15"/>
    <p:sldId id="357" r:id="rId16"/>
    <p:sldId id="329" r:id="rId17"/>
    <p:sldId id="358" r:id="rId18"/>
    <p:sldId id="332" r:id="rId19"/>
    <p:sldId id="359" r:id="rId20"/>
    <p:sldId id="335" r:id="rId21"/>
    <p:sldId id="360" r:id="rId22"/>
    <p:sldId id="338" r:id="rId23"/>
    <p:sldId id="361" r:id="rId24"/>
    <p:sldId id="341" r:id="rId25"/>
    <p:sldId id="362" r:id="rId26"/>
    <p:sldId id="344" r:id="rId27"/>
    <p:sldId id="363" r:id="rId28"/>
    <p:sldId id="347" r:id="rId29"/>
    <p:sldId id="364" r:id="rId30"/>
    <p:sldId id="350" r:id="rId31"/>
    <p:sldId id="365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41" autoAdjust="0"/>
  </p:normalViewPr>
  <p:slideViewPr>
    <p:cSldViewPr snapToGrid="0">
      <p:cViewPr varScale="1">
        <p:scale>
          <a:sx n="78" d="100"/>
          <a:sy n="78" d="100"/>
        </p:scale>
        <p:origin x="907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7416349-494E-6A15-D8E2-7BFEBF475A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6" name="Kopfzeilenplatzhalter 5">
            <a:extLst>
              <a:ext uri="{FF2B5EF4-FFF2-40B4-BE49-F238E27FC236}">
                <a16:creationId xmlns:a16="http://schemas.microsoft.com/office/drawing/2014/main" id="{86083CD0-1A47-BF78-2D0F-30DA530355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9D1A90BA-137B-6497-73EA-7C1CC5DF1C6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55DC26-74CC-43D1-9F80-69D93C4263EC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027A8EE8-22BF-FA16-9303-AC66A1FE90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CC4712-93BD-4624-9892-FBCD83F7DB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001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8210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3890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0460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0696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6584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79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0401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9233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2732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1426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5971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54E6C-A583-4666-824C-8B514D6CF29E}" type="datetimeFigureOut">
              <a:rPr lang="de-DE" smtClean="0"/>
              <a:t>26.11.2022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CD4C4-2BE3-4C74-8D43-1C22223F9A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566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.mp3"/><Relationship Id="rId7" Type="http://schemas.openxmlformats.org/officeDocument/2006/relationships/image" Target="../media/image3.png"/><Relationship Id="rId2" Type="http://schemas.openxmlformats.org/officeDocument/2006/relationships/audi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10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12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1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14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16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18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19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6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2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20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22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2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24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2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26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28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29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30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3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6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4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6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6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8.xml"/><Relationship Id="rId6" Type="http://schemas.microsoft.com/office/2007/relationships/media" Target="../media/media4.mp3"/><Relationship Id="rId11" Type="http://schemas.openxmlformats.org/officeDocument/2006/relationships/image" Target="../media/image3.png"/><Relationship Id="rId5" Type="http://schemas.microsoft.com/office/2007/relationships/media" Target="../media/media3.wav"/><Relationship Id="rId10" Type="http://schemas.openxmlformats.org/officeDocument/2006/relationships/image" Target="../media/image2.png"/><Relationship Id="rId4" Type="http://schemas.openxmlformats.org/officeDocument/2006/relationships/audio" Target="NULL" TargetMode="External"/><Relationship Id="rId9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p3"/><Relationship Id="rId7" Type="http://schemas.openxmlformats.org/officeDocument/2006/relationships/image" Target="../media/image3.png"/><Relationship Id="rId2" Type="http://schemas.microsoft.com/office/2007/relationships/media" Target="../media/media5.mp3"/><Relationship Id="rId1" Type="http://schemas.openxmlformats.org/officeDocument/2006/relationships/tags" Target="../tags/tag9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image">
            <a:extLst>
              <a:ext uri="{FF2B5EF4-FFF2-40B4-BE49-F238E27FC236}">
                <a16:creationId xmlns:a16="http://schemas.microsoft.com/office/drawing/2014/main" id="{D23354F2-DF81-46AD-97F7-E551F020FE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189FD9A8-44AD-4772-B932-4A7DB530B9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0" y="6339900"/>
            <a:ext cx="1620186" cy="324037"/>
          </a:xfrm>
          <a:prstGeom prst="rect">
            <a:avLst/>
          </a:prstGeom>
        </p:spPr>
      </p:pic>
      <p:pic>
        <p:nvPicPr>
          <p:cNvPr id="29" name="Logo">
            <a:extLst>
              <a:ext uri="{FF2B5EF4-FFF2-40B4-BE49-F238E27FC236}">
                <a16:creationId xmlns:a16="http://schemas.microsoft.com/office/drawing/2014/main" id="{D447C0C5-DE5F-4BF4-B62F-0CCF21E551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8225" y="868262"/>
            <a:ext cx="4655550" cy="4649488"/>
          </a:xfrm>
          <a:prstGeom prst="rect">
            <a:avLst/>
          </a:prstGeom>
        </p:spPr>
      </p:pic>
      <p:pic>
        <p:nvPicPr>
          <p:cNvPr id="3" name="Main Theme">
            <a:hlinkClick r:id="" action="ppaction://media"/>
            <a:extLst>
              <a:ext uri="{FF2B5EF4-FFF2-40B4-BE49-F238E27FC236}">
                <a16:creationId xmlns:a16="http://schemas.microsoft.com/office/drawing/2014/main" id="{073D2775-4FCD-4044-B742-1175254FF5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2479" end="7774.2857"/>
                  <p14:fade in="1750" out="5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78662" y="258662"/>
            <a:ext cx="609600" cy="6096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3F2C7F7-45EC-498A-8ABA-B341460ED48F}"/>
              </a:ext>
            </a:extLst>
          </p:cNvPr>
          <p:cNvSpPr txBox="1"/>
          <p:nvPr/>
        </p:nvSpPr>
        <p:spPr>
          <a:xfrm>
            <a:off x="3768225" y="-450376"/>
            <a:ext cx="6058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>
                <a:solidFill>
                  <a:srgbClr val="FF0000"/>
                </a:solidFill>
              </a:rPr>
              <a:t>franz. Version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B5AC432-B65B-058A-CCD0-1066468193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55114" y="868262"/>
            <a:ext cx="4668661" cy="4577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241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32" presetClass="emph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c’est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la</a:t>
              </a:r>
              <a:r>
                <a:rPr lang="en-US" sz="2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troisième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fois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maintenant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c’est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la</a:t>
              </a:r>
              <a:r>
                <a:rPr lang="en-US" sz="2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deuxième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fois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maintenant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eulement</a:t>
            </a: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fois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6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4460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pas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encore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555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Combien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fois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Élise a-t-elle eu une blessure de la jambe?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>
                  <a:solidFill>
                    <a:prstClr val="white"/>
                  </a:solidFill>
                  <a:latin typeface="Avenir Next LT Pro" panose="020B0504020202020204" pitchFamily="34" charset="0"/>
                  <a:cs typeface="Arial" panose="020B0604020202020204" pitchFamily="34" charset="0"/>
                </a:rPr>
                <a:t>€ 500</a:t>
              </a:r>
              <a:endParaRPr lang="en-US" sz="2000" b="1" dirty="0">
                <a:solidFill>
                  <a:prstClr val="white"/>
                </a:solidFill>
                <a:latin typeface="Avenir Next LT Pro" panose="020B05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73025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73025" y="1462088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44746" y="110520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F8D3479-34DD-7F39-9AE7-3CE0EE11292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95934" y="276804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00638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c’est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la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troisième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fois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maintenant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2893" y="5306898"/>
            <a:ext cx="4524163" cy="929686"/>
            <a:chOff x="1452892" y="4172004"/>
            <a:chExt cx="4524162" cy="929685"/>
          </a:xfrm>
          <a:solidFill>
            <a:srgbClr val="009900"/>
          </a:solidFill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grp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c’est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la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deuxième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fois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maintenant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eulement</a:t>
            </a: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fois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6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4460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pas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encore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555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Combien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fois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Élise a-t-elle eu une blessure de la jambe?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>
                  <a:solidFill>
                    <a:prstClr val="white"/>
                  </a:solidFill>
                  <a:latin typeface="Avenir Next LT Pro" panose="020B0504020202020204" pitchFamily="34" charset="0"/>
                  <a:cs typeface="Arial" panose="020B0604020202020204" pitchFamily="34" charset="0"/>
                </a:rPr>
                <a:t>€ 500</a:t>
              </a:r>
              <a:endParaRPr lang="en-US" sz="2000" b="1" dirty="0">
                <a:solidFill>
                  <a:prstClr val="white"/>
                </a:solidFill>
                <a:latin typeface="Avenir Next LT Pro" panose="020B05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EC42E71E-2B4C-15B0-C696-E1F9D6E85BB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0417FE4-804C-85D9-9982-C3618BB56D4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26916" y="304632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78041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année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et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demie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six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mois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7119" y="4192037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année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5610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eux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années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7765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Combien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 temps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est-ce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’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Élise doit attendre jusqu’à ce qu’elle puisse danser encore?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€ 1.000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746534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48824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78824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C1AD830-EB42-7D00-FFB6-C90A1404543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98625" y="264557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811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année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et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demie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six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mois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7119" y="4192037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année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  <a:solidFill>
            <a:srgbClr val="009900"/>
          </a:solidFill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5610" y="4185359"/>
              <a:ext cx="3378818" cy="916330"/>
            </a:xfrm>
            <a:prstGeom prst="rect">
              <a:avLst/>
            </a:prstGeom>
            <a:grp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eux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années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7765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Combien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 temps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est-ce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’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Élise doit attendre jusqu’à ce qu’elle puisse danser encore?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€ 1.000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A7272D23-652E-FC24-359A-BFBE3B572FD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249347C-A3AC-D4CC-A8DC-1A5CFBC49D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8625" y="276804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790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microéconomie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l’agronomie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droit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médecine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Son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père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voulait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qu’elle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fasse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des</a:t>
              </a:r>
              <a:r>
                <a:rPr lang="en-US" sz="2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études.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Lesquelles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€ 2.000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672793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75083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48643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16C93CD-DE26-D13F-6A16-A44E7DFDD50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26916" y="276804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37125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microéconomie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l’agronomie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droit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médecine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Son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père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voulait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qu’elle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fasse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des études.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Lesquelles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€ 2.000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3706BEA5-8960-35EC-A0B1-888E924BC91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88AC8D7-EF93-EEA4-D928-94A8CFD962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8625" y="298997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3964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Mehdi</a:t>
              </a: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mère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d‘Élise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père</a:t>
            </a: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d‘Élise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Yann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Qui dit 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phrase suivante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« C’est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tout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 problème du corps. Toi, tu as de la chance d’être belle, mais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ç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ne va pas durer. »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€ 4.000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746535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48825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31225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F35B2B8-B076-4DEC-C232-5429637830D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99049" y="255612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600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Mehdi</a:t>
              </a: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mère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d‘Élise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6672" y="4178684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père</a:t>
            </a: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d‘Élise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Yann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Qui dit 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phrase suivante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« C’est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tout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 problème du corps. Toi, tu as de la chance d’être belle, mais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ç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ne va pas durer. »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€ 4.000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18724D48-63F9-85DC-8B12-E741AC3F815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BEEE01E-61BE-7C70-F4C0-97436FEECF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5934" y="255610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02885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dix ans</a:t>
              </a: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six ans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uatre</a:t>
            </a: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ans</a:t>
            </a: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trois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ans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quel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âge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est-ce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‘´Elise a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commencé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à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danser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€ 8.000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605271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07561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48643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4C0F667-F305-016D-648C-41258DDF5D2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98625" y="276804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006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dix ans</a:t>
              </a: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  <a:solidFill>
            <a:srgbClr val="009900"/>
          </a:solidFill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grp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six ans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uatre</a:t>
            </a: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ans</a:t>
            </a: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trois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ans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quel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âge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est-ce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‘´Elise a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commencé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à 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danser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€ 8.000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156C94E4-F055-C381-439B-0B7D921B498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78A77DF3-FC6F-8F4A-42C6-2026C772288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5934" y="286185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75630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lise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Gautier</a:t>
              </a:r>
              <a:endParaRPr lang="de-A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1066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deline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Gautier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7119" y="4192037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Élise Gouverne</a:t>
            </a:r>
            <a:endParaRPr lang="de-AT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Émilie Gautier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Comment est-ce que la protagoniste s‘appelle?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/>
              <a:r>
                <a:rPr lang="de-DE" sz="2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€ 50</a:t>
              </a:r>
              <a:endPara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796279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98569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48643" y="1309688"/>
            <a:ext cx="304800" cy="3048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832EB94-D446-F2B2-B156-0ADCD0B0C8A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01321" y="259607"/>
            <a:ext cx="2189363" cy="21562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59430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ballet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ervir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des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plats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cuisine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hip-hop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Qu’est-ce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qu’Élise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ne fait pas après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s’être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blessée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à la jambe?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€ 16.000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687541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89831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82075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B9AE8EA-B2AA-ADC5-D8BF-BA085F831AA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98625" y="277638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34158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  <a:solidFill>
            <a:srgbClr val="009900"/>
          </a:solidFill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grp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ballet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ervir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des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plats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cuisine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hip-hop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Qu’est-ce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qu’Élise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ne fait pas après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s’être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blessée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à la jambe?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€ 16.000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8F8B2C1A-363E-F1EC-A4F2-C3EC9F7DA56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394A9678-32AC-A754-FE3F-A6BC4265A3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9540" y="264556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3379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u‘il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ne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lui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donne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jamais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assez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d‘argent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1066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u‘il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toujours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froid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avec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elle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defRPr/>
            </a:pP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qu’il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jamais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aimée</a:t>
            </a:r>
            <a:endParaRPr lang="de-AT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qu’il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ne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l’a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jamais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embrassée</a:t>
              </a:r>
              <a:endParaRPr lang="de-AT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800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€ 32.000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696739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99029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48643" y="1309688"/>
            <a:ext cx="304800" cy="3048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F983278-99C0-944B-5ED8-86F34A918158}"/>
              </a:ext>
            </a:extLst>
          </p:cNvPr>
          <p:cNvSpPr txBox="1"/>
          <p:nvPr/>
        </p:nvSpPr>
        <p:spPr>
          <a:xfrm>
            <a:off x="1813342" y="3166267"/>
            <a:ext cx="5762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Qu‘est-ce</a:t>
            </a: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qu‘Élise</a:t>
            </a: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reproche</a:t>
            </a: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à </a:t>
            </a:r>
            <a:r>
              <a:rPr lang="de-DE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</a:t>
            </a: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père</a:t>
            </a: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65F108-FE73-A5AC-DED7-E8ED729EA16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98625" y="264556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17449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u‘il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ne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lui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donne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jamais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assez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d‘argent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  <a:solidFill>
            <a:srgbClr val="009900"/>
          </a:solidFill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1066" y="4185359"/>
              <a:ext cx="3378818" cy="916330"/>
            </a:xfrm>
            <a:prstGeom prst="rect">
              <a:avLst/>
            </a:prstGeom>
            <a:grp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u‘il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toujours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froid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avec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elle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defRPr/>
            </a:pP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qu’il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</a:t>
            </a: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jamais </a:t>
            </a:r>
            <a:r>
              <a:rPr lang="en-US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aimée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qu’il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ne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l’a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jamais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embrassée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800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€ 32.000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6F983278-99C0-944B-5ED8-86F34A918158}"/>
              </a:ext>
            </a:extLst>
          </p:cNvPr>
          <p:cNvSpPr txBox="1"/>
          <p:nvPr/>
        </p:nvSpPr>
        <p:spPr>
          <a:xfrm>
            <a:off x="1813342" y="3166267"/>
            <a:ext cx="5762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Qu‘est-ce</a:t>
            </a: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qu‘Élise</a:t>
            </a: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reproche</a:t>
            </a: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à </a:t>
            </a:r>
            <a:r>
              <a:rPr lang="de-DE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</a:t>
            </a: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père</a:t>
            </a: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</p:txBody>
      </p: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FE26243B-186B-7C22-A72E-4A90E48FC08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5A8DDC2-2B0F-22D6-3C69-67FC9EF9BE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1321" y="279100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146854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copine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Sabrina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mère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Josiane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Yann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lvl="0">
                <a:defRPr/>
              </a:pP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Qui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joue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avec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ses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conseils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le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rôle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d‘effet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déclencheur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pour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qu‘Élise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recommence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la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danse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€ 64.000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746535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48825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48643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2EE531F-3AEA-4D41-4045-F4C9A779459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06693" y="289941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70346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66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copine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Sabrina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mère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Josiane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Yann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>
                <a:defRPr/>
              </a:pP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Qui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joue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avec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ses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conseils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le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rôle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d‘effet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déclencheur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pour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qu‘Élise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recommence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la 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danse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€ 64.000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058EC38F-F746-BA23-6156-9FD44571BF4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12F2715-E1A4-B78B-4BB3-28A3F6429F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8625" y="249550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9014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0" y="6339900"/>
            <a:ext cx="1620186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1" y="5306896"/>
            <a:ext cx="4524162" cy="929685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badi Extra Light" panose="020B0204020104020204" pitchFamily="34" charset="0"/>
                  <a:ea typeface="+mn-ea"/>
                  <a:cs typeface="+mn-cs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Yann</a:t>
              </a:r>
              <a:endParaRPr kumimoji="0" lang="de-AT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4" y="5306896"/>
            <a:ext cx="4524162" cy="929685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badi Extra Light" panose="020B0204020104020204" pitchFamily="34" charset="0"/>
                  <a:ea typeface="+mn-ea"/>
                  <a:cs typeface="+mn-cs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Josiane</a:t>
              </a:r>
              <a:endParaRPr kumimoji="0" lang="de-AT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noProof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Élise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2" y="4169735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2" y="4178681"/>
            <a:ext cx="4524162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badi Extra Light" panose="020B0204020104020204" pitchFamily="34" charset="0"/>
                  <a:ea typeface="+mn-ea"/>
                  <a:cs typeface="+mn-cs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Mehdi</a:t>
              </a:r>
              <a:endParaRPr kumimoji="0" lang="de-AT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18" y="264556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400">
                <a:defRPr/>
              </a:pPr>
              <a:r>
                <a:rPr lang="de-DE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Qui</a:t>
              </a:r>
              <a:r>
                <a:rPr lang="de-DE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dit</a:t>
              </a:r>
              <a:r>
                <a:rPr lang="de-DE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« 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seule</a:t>
              </a:r>
              <a:r>
                <a:rPr lang="fr-FR" sz="2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chose qui compte, c’est le maintenant »?</a:t>
              </a:r>
              <a:endParaRPr lang="de-DE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68" y="2322355"/>
            <a:ext cx="3573630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604020202020204" pitchFamily="34" charset="0"/>
                  <a:cs typeface="Arial Black" panose="020B0604020202020204" pitchFamily="34" charset="0"/>
                </a:rPr>
                <a:t>€ 125.000</a:t>
              </a:r>
              <a:endParaRPr kumimoji="0" lang="en-US" sz="20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731787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34077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354217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45AEF3B-E626-7DB5-23AC-0F0ACA42223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26916" y="298994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565157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0" y="6339900"/>
            <a:ext cx="1620186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1" y="5306896"/>
            <a:ext cx="4524162" cy="929685"/>
            <a:chOff x="1452892" y="4172004"/>
            <a:chExt cx="4524162" cy="929685"/>
          </a:xfrm>
          <a:solidFill>
            <a:srgbClr val="009900"/>
          </a:solidFill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6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badi Extra Light" panose="020B0204020104020204" pitchFamily="34" charset="0"/>
                  <a:ea typeface="+mn-ea"/>
                  <a:cs typeface="+mn-cs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grpFill/>
          </p:spPr>
          <p:txBody>
            <a:bodyPr wrap="square" rtlCol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Yann</a:t>
              </a:r>
              <a:endParaRPr kumimoji="0" lang="de-AT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4" y="5306896"/>
            <a:ext cx="4524162" cy="929685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badi Extra Light" panose="020B0204020104020204" pitchFamily="34" charset="0"/>
                  <a:ea typeface="+mn-ea"/>
                  <a:cs typeface="+mn-cs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Josiane</a:t>
              </a:r>
              <a:endParaRPr kumimoji="0" lang="de-AT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4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399" y="4178681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5" y="4387760"/>
            <a:ext cx="496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badi Extra Light" panose="020B0204020104020204" pitchFamily="34" charset="0"/>
                <a:ea typeface="+mn-ea"/>
                <a:cs typeface="+mn-cs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5" y="4192036"/>
            <a:ext cx="3378818" cy="91633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noProof="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Élise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2" y="4169735"/>
            <a:ext cx="4524162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2" y="4178681"/>
            <a:ext cx="4524162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AT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Abadi Extra Light" panose="020B0204020104020204" pitchFamily="34" charset="0"/>
                  <a:ea typeface="+mn-ea"/>
                  <a:cs typeface="+mn-cs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Mehdi</a:t>
              </a:r>
              <a:endParaRPr kumimoji="0" lang="de-AT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18" y="264556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78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400">
                <a:defRPr/>
              </a:pPr>
              <a:r>
                <a:rPr lang="de-DE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Qui</a:t>
              </a:r>
              <a:r>
                <a:rPr lang="de-DE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dit</a:t>
              </a:r>
              <a:r>
                <a:rPr lang="de-DE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« </a:t>
              </a:r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la seule</a:t>
              </a:r>
              <a:r>
                <a:rPr lang="fr-FR" sz="2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chose qui compte, c’est le maintenant »?</a:t>
              </a:r>
              <a:endParaRPr lang="de-DE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68" y="2322355"/>
            <a:ext cx="3573630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Black" panose="020B0604020202020204" pitchFamily="34" charset="0"/>
                  <a:cs typeface="Arial Black" panose="020B0604020202020204" pitchFamily="34" charset="0"/>
                </a:rPr>
                <a:t>€ 125.000</a:t>
              </a:r>
              <a:endParaRPr kumimoji="0" lang="en-US" sz="20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05159B00-3C7E-E044-E74D-8B824E91B78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7A379564-4BE5-01C8-E420-18E79AF1F93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5931" y="298994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83119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père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d‘Élise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Mehdi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Yann</a:t>
            </a: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fontScale="92500" lnSpcReduction="20000"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directeur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 la compagnie de danse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contemporaine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Hofesh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de-A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Qui compare le corps avec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vieille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voiture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qu’on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doit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conduire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pour le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maintenir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€ 500.000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671814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74104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356504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D054DE3-0A77-6A27-23A5-286F09D9A3C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99049" y="264556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9241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père</a:t>
              </a: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d‘Élise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Mehdi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Yann</a:t>
            </a: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  <a:solidFill>
            <a:srgbClr val="009900"/>
          </a:solidFill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grpFill/>
          </p:spPr>
          <p:txBody>
            <a:bodyPr wrap="square" rtlCol="0" anchor="ctr" anchorCtr="0">
              <a:normAutofit fontScale="92500" lnSpcReduction="20000"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directeur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 la compagnie de danse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contemporaine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Hofesh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de-A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Qui compare le corps avec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vieille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voiture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qu’on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doit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conduire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pour le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maintenir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€ 500.000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B5471830-BBAC-0A51-C572-3F0B9726B57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0C471AE-330A-E102-465F-EFAF3637395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5934" y="298997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58565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  <a:solidFill>
            <a:srgbClr val="009900"/>
          </a:solidFill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grpFill/>
          </p:spPr>
          <p:txBody>
            <a:bodyPr wrap="square" rtlCol="0" anchor="ctr" anchorCtr="0">
              <a:norm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</a:t>
              </a:r>
              <a:r>
                <a:rPr lang="de-DE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lise</a:t>
              </a:r>
              <a:r>
                <a:rPr lang="de-DE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Gautier</a:t>
              </a:r>
              <a:endParaRPr lang="de-A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1066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</a:t>
              </a:r>
              <a:r>
                <a:rPr lang="de-AT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deline</a:t>
              </a:r>
              <a:r>
                <a:rPr lang="de-AT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Gautier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7119" y="4192037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Élise Gouverne</a:t>
            </a:r>
            <a:endParaRPr lang="de-AT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Émilie Gautier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baseline="-25000"/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Comment est-ce que la protagoniste s‘appelle?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/>
              <a:r>
                <a:rPr lang="de-DE" sz="2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€ 50</a:t>
              </a:r>
              <a:endParaRPr lang="en-US" sz="20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FFEB6BD5-7250-D5E7-698C-1C1D1E99165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927306" y="748215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DAEA7117-9637-26CD-846D-D50A089985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1321" y="259607"/>
            <a:ext cx="2189363" cy="21562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69532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>
                <a:defRPr/>
              </a:pPr>
              <a:r>
                <a:rPr lang="fr-FR" sz="2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« Aujourd’hui, je commence une nouvelle vie. »</a:t>
              </a: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2893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>
                <a:defRPr/>
              </a:pPr>
              <a:r>
                <a:rPr lang="fr-FR" sz="2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« Si on construit sa vie sur son corps, on a un problème dans l’avenir. »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42335" y="4473041"/>
            <a:ext cx="3217716" cy="665503"/>
          </a:xfrm>
          <a:prstGeom prst="rect">
            <a:avLst/>
          </a:prstGeom>
          <a:noFill/>
        </p:spPr>
        <p:txBody>
          <a:bodyPr wrap="square" rtlCol="0" anchor="ctr" anchorCtr="0">
            <a:normAutofit fontScale="92500" lnSpcReduction="10000"/>
          </a:bodyPr>
          <a:lstStyle/>
          <a:p>
            <a:pPr>
              <a:defRPr/>
            </a:pPr>
            <a:r>
              <a:rPr lang="fr-FR" sz="2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 Tu m’as jamais dit ‘je t’aime’. »</a:t>
            </a:r>
          </a:p>
          <a:p>
            <a:pPr defTabSz="914377">
              <a:defRPr/>
            </a:pP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fr-FR" sz="2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« Profite </a:t>
              </a:r>
              <a:r>
                <a:rPr lang="fr-FR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 toutes les </a:t>
              </a:r>
              <a:r>
                <a:rPr lang="fr-FR" sz="2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vies que la vie pourra donner. »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Qu’est-ce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qu’Élise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ne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dit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pas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 fontScale="92500"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€ 1 MILLION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732487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34777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64777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3D0379C-D5C3-32AF-E710-036D0F72D7B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95934" y="267411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63296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>
                <a:defRPr/>
              </a:pPr>
              <a:r>
                <a:rPr lang="fr-FR" sz="2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« Aujourd’hui, je commence une nouvelle vie. »</a:t>
              </a: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2893" y="5306899"/>
            <a:ext cx="4524163" cy="929686"/>
            <a:chOff x="1452892" y="4172004"/>
            <a:chExt cx="4524162" cy="929685"/>
          </a:xfrm>
          <a:solidFill>
            <a:srgbClr val="009900"/>
          </a:solidFill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>
                <a:defRPr/>
              </a:pPr>
              <a:r>
                <a:rPr lang="fr-FR" sz="2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« Si on construit sa vie sur son corps, on a un problème dans l’avenir. »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42335" y="4473041"/>
            <a:ext cx="3217716" cy="665503"/>
          </a:xfrm>
          <a:prstGeom prst="rect">
            <a:avLst/>
          </a:prstGeom>
          <a:noFill/>
        </p:spPr>
        <p:txBody>
          <a:bodyPr wrap="square" rtlCol="0" anchor="ctr" anchorCtr="0">
            <a:normAutofit fontScale="92500" lnSpcReduction="10000"/>
          </a:bodyPr>
          <a:lstStyle/>
          <a:p>
            <a:pPr>
              <a:defRPr/>
            </a:pPr>
            <a:r>
              <a:rPr lang="fr-FR" sz="2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 Tu m’as jamais dit ‘je t’aime’. »</a:t>
            </a:r>
          </a:p>
          <a:p>
            <a:pPr defTabSz="914377">
              <a:defRPr/>
            </a:pP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fr-FR" sz="2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« Profite de toutes les vies que la vie pourra donner. »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Qu’est-ce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qu’Élise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ne </a:t>
              </a:r>
              <a:r>
                <a:rPr lang="en-US" sz="24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dit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pas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 fontScale="92500"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€ 1 MILLION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49C12EEF-B18F-AC4A-212E-CAB65699421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4A872ED-C5C1-EBA7-1426-8E829889A5E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8625" y="255612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66028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Mehdi</a:t>
              </a: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Yann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Hofesh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Yousef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Quel est le nom du kiné?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€ 100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682625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784915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48643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B665E16-92C7-11D0-663A-3A5747F0956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01321" y="259607"/>
            <a:ext cx="2189363" cy="21562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6085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Mehdi</a:t>
              </a: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2893" y="5306898"/>
            <a:ext cx="4524163" cy="929686"/>
            <a:chOff x="1452892" y="4172004"/>
            <a:chExt cx="4524162" cy="929685"/>
          </a:xfrm>
          <a:solidFill>
            <a:srgbClr val="009900"/>
          </a:solidFill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grp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Yann</a:t>
              </a: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Hofesh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Yousef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2374" y="286147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4701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Quel est le nom du kiné?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€ 100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6F584513-D56E-2722-3908-F21E3263B76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500FD85-E167-55AE-7A80-7BC36ABF079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82374" y="308397"/>
            <a:ext cx="2189363" cy="21562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0575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Hadrian</a:t>
              </a: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Hibou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DE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Henri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Harry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2829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Quel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le nom du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père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 la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protagoniste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€ 200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736413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38703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421103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083AA46-2A8A-C1E8-E5C6-53A301097BE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01321" y="259607"/>
            <a:ext cx="2189363" cy="21562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56833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Hadrian</a:t>
              </a: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Hibou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rgbClr val="0099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4847" y="4192038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DE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Henri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de-AT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Harry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18" y="299503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2829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Quel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le nom du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père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de la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protagoniste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€ 200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A3F7FC3C-28F4-A84E-61A5-789E2275D5F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3857965-AC10-7626-E282-54654DB91C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9046" y="299262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60390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 hip-hop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 ballet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7119" y="4192037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l‘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athlétisme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 fitness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7765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Quel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sport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est-ce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que la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protagoniste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fait au début du film?  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€ 300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56" name="background music">
            <a:hlinkClick r:id="" action="ppaction://media"/>
            <a:extLst>
              <a:ext uri="{FF2B5EF4-FFF2-40B4-BE49-F238E27FC236}">
                <a16:creationId xmlns:a16="http://schemas.microsoft.com/office/drawing/2014/main" id="{AE147EA1-A7B8-472A-9D67-543DB82C284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879270" y="291865"/>
            <a:ext cx="609600" cy="609600"/>
          </a:xfrm>
          <a:prstGeom prst="rect">
            <a:avLst/>
          </a:prstGeom>
        </p:spPr>
      </p:pic>
      <p:pic>
        <p:nvPicPr>
          <p:cNvPr id="2" name="start sound">
            <a:hlinkClick r:id="" action="ppaction://media"/>
            <a:extLst>
              <a:ext uri="{FF2B5EF4-FFF2-40B4-BE49-F238E27FC236}">
                <a16:creationId xmlns:a16="http://schemas.microsoft.com/office/drawing/2014/main" id="{72A2DC58-E96C-4A38-9A9A-8BF659400E0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6694.1882"/>
                  <p14:fade out="75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81560" y="291865"/>
            <a:ext cx="609600" cy="609600"/>
          </a:xfrm>
          <a:prstGeom prst="rect">
            <a:avLst/>
          </a:prstGeom>
        </p:spPr>
      </p:pic>
      <p:pic>
        <p:nvPicPr>
          <p:cNvPr id="3" name="final answer">
            <a:hlinkClick r:id="" action="ppaction://media"/>
            <a:extLst>
              <a:ext uri="{FF2B5EF4-FFF2-40B4-BE49-F238E27FC236}">
                <a16:creationId xmlns:a16="http://schemas.microsoft.com/office/drawing/2014/main" id="{AA2899EE-0BB1-491D-B054-EA144919A73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601043" y="1309688"/>
            <a:ext cx="304800" cy="30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CA5B83C-3200-B253-9D93-3BB171BEDDC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39540" y="264557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7851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7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8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51" grpId="0" animBg="1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ackground image">
            <a:extLst>
              <a:ext uri="{FF2B5EF4-FFF2-40B4-BE49-F238E27FC236}">
                <a16:creationId xmlns:a16="http://schemas.microsoft.com/office/drawing/2014/main" id="{4990300C-A9F1-4951-8985-EB8CD3503E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#sl-staticobject()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6C74AFA9-ADA2-47D7-8C4A-7EBD62C4B8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91" y="6339902"/>
            <a:ext cx="1620187" cy="324037"/>
          </a:xfrm>
          <a:prstGeom prst="rect">
            <a:avLst/>
          </a:prstGeom>
        </p:spPr>
      </p:pic>
      <p:cxnSp>
        <p:nvCxnSpPr>
          <p:cNvPr id="54" name="Answer Line 2">
            <a:extLst>
              <a:ext uri="{FF2B5EF4-FFF2-40B4-BE49-F238E27FC236}">
                <a16:creationId xmlns:a16="http://schemas.microsoft.com/office/drawing/2014/main" id="{4B5767AD-D5A3-42E8-94D6-CC3C8423DF69}"/>
              </a:ext>
            </a:extLst>
          </p:cNvPr>
          <p:cNvCxnSpPr>
            <a:cxnSpLocks/>
          </p:cNvCxnSpPr>
          <p:nvPr/>
        </p:nvCxnSpPr>
        <p:spPr>
          <a:xfrm>
            <a:off x="2272" y="5782749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Answer D">
            <a:extLst>
              <a:ext uri="{FF2B5EF4-FFF2-40B4-BE49-F238E27FC236}">
                <a16:creationId xmlns:a16="http://schemas.microsoft.com/office/drawing/2014/main" id="{63AD585E-E59E-4654-9EA7-4D03C089D3F1}"/>
              </a:ext>
            </a:extLst>
          </p:cNvPr>
          <p:cNvGrpSpPr/>
          <p:nvPr/>
        </p:nvGrpSpPr>
        <p:grpSpPr>
          <a:xfrm>
            <a:off x="6276673" y="5306899"/>
            <a:ext cx="4524163" cy="929686"/>
            <a:chOff x="1452892" y="4172004"/>
            <a:chExt cx="4524162" cy="929685"/>
          </a:xfrm>
        </p:grpSpPr>
        <p:sp>
          <p:nvSpPr>
            <p:cNvPr id="57" name="Background">
              <a:extLst>
                <a:ext uri="{FF2B5EF4-FFF2-40B4-BE49-F238E27FC236}">
                  <a16:creationId xmlns:a16="http://schemas.microsoft.com/office/drawing/2014/main" id="{36A76643-4BF8-4435-9B71-F6EE643CC045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8" name="D">
              <a:extLst>
                <a:ext uri="{FF2B5EF4-FFF2-40B4-BE49-F238E27FC236}">
                  <a16:creationId xmlns:a16="http://schemas.microsoft.com/office/drawing/2014/main" id="{8A95E103-8F66-4D64-A86B-5A8340642A19}"/>
                </a:ext>
              </a:extLst>
            </p:cNvPr>
            <p:cNvSpPr txBox="1"/>
            <p:nvPr/>
          </p:nvSpPr>
          <p:spPr>
            <a:xfrm>
              <a:off x="1717288" y="4381083"/>
              <a:ext cx="4966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D:</a:t>
              </a:r>
            </a:p>
          </p:txBody>
        </p:sp>
        <p:sp>
          <p:nvSpPr>
            <p:cNvPr id="59" name="#sl-pollanswer(3)">
              <a:extLst>
                <a:ext uri="{FF2B5EF4-FFF2-40B4-BE49-F238E27FC236}">
                  <a16:creationId xmlns:a16="http://schemas.microsoft.com/office/drawing/2014/main" id="{690873F6-EFE2-46C3-A7A3-6C2418344F6A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 hip-hop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0" name="Answer C">
            <a:extLst>
              <a:ext uri="{FF2B5EF4-FFF2-40B4-BE49-F238E27FC236}">
                <a16:creationId xmlns:a16="http://schemas.microsoft.com/office/drawing/2014/main" id="{C6656839-03AB-4C47-9D6D-1723E4753444}"/>
              </a:ext>
            </a:extLst>
          </p:cNvPr>
          <p:cNvGrpSpPr/>
          <p:nvPr/>
        </p:nvGrpSpPr>
        <p:grpSpPr>
          <a:xfrm>
            <a:off x="1455165" y="5306899"/>
            <a:ext cx="4524163" cy="929686"/>
            <a:chOff x="1452892" y="4172004"/>
            <a:chExt cx="4524162" cy="929685"/>
          </a:xfrm>
          <a:solidFill>
            <a:srgbClr val="009900"/>
          </a:solidFill>
        </p:grpSpPr>
        <p:sp>
          <p:nvSpPr>
            <p:cNvPr id="61" name="Background">
              <a:extLst>
                <a:ext uri="{FF2B5EF4-FFF2-40B4-BE49-F238E27FC236}">
                  <a16:creationId xmlns:a16="http://schemas.microsoft.com/office/drawing/2014/main" id="{CAF9EA78-6535-47A6-9C3D-151F26C5CB6D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3" name="C">
              <a:extLst>
                <a:ext uri="{FF2B5EF4-FFF2-40B4-BE49-F238E27FC236}">
                  <a16:creationId xmlns:a16="http://schemas.microsoft.com/office/drawing/2014/main" id="{0A42DF7F-9A81-403B-B6F2-BECB2A47D827}"/>
                </a:ext>
              </a:extLst>
            </p:cNvPr>
            <p:cNvSpPr txBox="1"/>
            <p:nvPr/>
          </p:nvSpPr>
          <p:spPr>
            <a:xfrm>
              <a:off x="1717288" y="4381083"/>
              <a:ext cx="51184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C:</a:t>
              </a:r>
            </a:p>
          </p:txBody>
        </p:sp>
        <p:sp>
          <p:nvSpPr>
            <p:cNvPr id="64" name="#sl-pollanswer(2)">
              <a:extLst>
                <a:ext uri="{FF2B5EF4-FFF2-40B4-BE49-F238E27FC236}">
                  <a16:creationId xmlns:a16="http://schemas.microsoft.com/office/drawing/2014/main" id="{985A755B-6005-4A92-9653-CCE85E8BBC24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grp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 ballet</a:t>
              </a:r>
              <a:endPara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" name="Answer Line 1">
            <a:extLst>
              <a:ext uri="{FF2B5EF4-FFF2-40B4-BE49-F238E27FC236}">
                <a16:creationId xmlns:a16="http://schemas.microsoft.com/office/drawing/2014/main" id="{4B8391AD-53B3-455B-B356-5D1B26BB9840}"/>
              </a:ext>
            </a:extLst>
          </p:cNvPr>
          <p:cNvCxnSpPr>
            <a:cxnSpLocks/>
          </p:cNvCxnSpPr>
          <p:nvPr/>
        </p:nvCxnSpPr>
        <p:spPr>
          <a:xfrm>
            <a:off x="0" y="4654535"/>
            <a:ext cx="121920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Answer B Background">
            <a:extLst>
              <a:ext uri="{FF2B5EF4-FFF2-40B4-BE49-F238E27FC236}">
                <a16:creationId xmlns:a16="http://schemas.microsoft.com/office/drawing/2014/main" id="{F7D689C1-286B-42FD-85DC-C81EACAC8594}"/>
              </a:ext>
            </a:extLst>
          </p:cNvPr>
          <p:cNvSpPr/>
          <p:nvPr/>
        </p:nvSpPr>
        <p:spPr>
          <a:xfrm>
            <a:off x="6274401" y="4178682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2" name="Answer B Indicator">
            <a:extLst>
              <a:ext uri="{FF2B5EF4-FFF2-40B4-BE49-F238E27FC236}">
                <a16:creationId xmlns:a16="http://schemas.microsoft.com/office/drawing/2014/main" id="{6D6450C5-C7F3-4402-92DB-4F89AAB195BB}"/>
              </a:ext>
            </a:extLst>
          </p:cNvPr>
          <p:cNvSpPr txBox="1"/>
          <p:nvPr/>
        </p:nvSpPr>
        <p:spPr>
          <a:xfrm>
            <a:off x="6538797" y="4387761"/>
            <a:ext cx="49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de-AT" sz="2800" b="1" dirty="0">
                <a:solidFill>
                  <a:srgbClr val="FFC000"/>
                </a:solidFill>
                <a:latin typeface="Abadi Extra Light" panose="020B0204020104020204" pitchFamily="34" charset="0"/>
              </a:rPr>
              <a:t>B:</a:t>
            </a:r>
          </a:p>
        </p:txBody>
      </p:sp>
      <p:sp>
        <p:nvSpPr>
          <p:cNvPr id="53" name="#sl-pollanswer(1)">
            <a:extLst>
              <a:ext uri="{FF2B5EF4-FFF2-40B4-BE49-F238E27FC236}">
                <a16:creationId xmlns:a16="http://schemas.microsoft.com/office/drawing/2014/main" id="{86D18980-FBAC-44DB-AE96-DB042EF3060A}"/>
              </a:ext>
            </a:extLst>
          </p:cNvPr>
          <p:cNvSpPr txBox="1"/>
          <p:nvPr/>
        </p:nvSpPr>
        <p:spPr>
          <a:xfrm>
            <a:off x="6987119" y="4192037"/>
            <a:ext cx="3378819" cy="91633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defTabSz="914377">
              <a:defRPr/>
            </a:pPr>
            <a:r>
              <a:rPr lang="de-AT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l‘</a:t>
            </a:r>
            <a:r>
              <a:rPr lang="de-AT" sz="24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athlétisme</a:t>
            </a:r>
            <a:endParaRPr lang="de-AT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nswer B Foreground">
            <a:extLst>
              <a:ext uri="{FF2B5EF4-FFF2-40B4-BE49-F238E27FC236}">
                <a16:creationId xmlns:a16="http://schemas.microsoft.com/office/drawing/2014/main" id="{490DF4C1-378D-4439-8996-0A1FBCF7335A}"/>
              </a:ext>
            </a:extLst>
          </p:cNvPr>
          <p:cNvSpPr/>
          <p:nvPr/>
        </p:nvSpPr>
        <p:spPr>
          <a:xfrm>
            <a:off x="6289114" y="4169735"/>
            <a:ext cx="4524163" cy="929684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" fmla="*/ 0 w 10000"/>
              <a:gd name="connsiteY0" fmla="*/ 5114 h 10114"/>
              <a:gd name="connsiteX1" fmla="*/ 2000 w 10000"/>
              <a:gd name="connsiteY1" fmla="*/ 114 h 10114"/>
              <a:gd name="connsiteX2" fmla="*/ 8000 w 10000"/>
              <a:gd name="connsiteY2" fmla="*/ 114 h 10114"/>
              <a:gd name="connsiteX3" fmla="*/ 10000 w 10000"/>
              <a:gd name="connsiteY3" fmla="*/ 5114 h 10114"/>
              <a:gd name="connsiteX4" fmla="*/ 8000 w 10000"/>
              <a:gd name="connsiteY4" fmla="*/ 10114 h 10114"/>
              <a:gd name="connsiteX5" fmla="*/ 2000 w 10000"/>
              <a:gd name="connsiteY5" fmla="*/ 10114 h 10114"/>
              <a:gd name="connsiteX6" fmla="*/ 0 w 10000"/>
              <a:gd name="connsiteY6" fmla="*/ 5114 h 10114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8000 w 10000"/>
              <a:gd name="connsiteY4" fmla="*/ 10114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87"/>
              <a:gd name="connsiteX1" fmla="*/ 2000 w 10000"/>
              <a:gd name="connsiteY1" fmla="*/ 114 h 10287"/>
              <a:gd name="connsiteX2" fmla="*/ 8000 w 10000"/>
              <a:gd name="connsiteY2" fmla="*/ 114 h 10287"/>
              <a:gd name="connsiteX3" fmla="*/ 10000 w 10000"/>
              <a:gd name="connsiteY3" fmla="*/ 5114 h 10287"/>
              <a:gd name="connsiteX4" fmla="*/ 8000 w 10000"/>
              <a:gd name="connsiteY4" fmla="*/ 10114 h 10287"/>
              <a:gd name="connsiteX5" fmla="*/ 2000 w 10000"/>
              <a:gd name="connsiteY5" fmla="*/ 10114 h 10287"/>
              <a:gd name="connsiteX6" fmla="*/ 0 w 10000"/>
              <a:gd name="connsiteY6" fmla="*/ 5114 h 10287"/>
              <a:gd name="connsiteX0" fmla="*/ 0 w 10000"/>
              <a:gd name="connsiteY0" fmla="*/ 5114 h 10243"/>
              <a:gd name="connsiteX1" fmla="*/ 2000 w 10000"/>
              <a:gd name="connsiteY1" fmla="*/ 114 h 10243"/>
              <a:gd name="connsiteX2" fmla="*/ 8000 w 10000"/>
              <a:gd name="connsiteY2" fmla="*/ 114 h 10243"/>
              <a:gd name="connsiteX3" fmla="*/ 10000 w 10000"/>
              <a:gd name="connsiteY3" fmla="*/ 5114 h 10243"/>
              <a:gd name="connsiteX4" fmla="*/ 7983 w 10000"/>
              <a:gd name="connsiteY4" fmla="*/ 10069 h 10243"/>
              <a:gd name="connsiteX5" fmla="*/ 2000 w 10000"/>
              <a:gd name="connsiteY5" fmla="*/ 10114 h 10243"/>
              <a:gd name="connsiteX6" fmla="*/ 0 w 10000"/>
              <a:gd name="connsiteY6" fmla="*/ 5114 h 10243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114 h 10127"/>
              <a:gd name="connsiteX1" fmla="*/ 2000 w 10000"/>
              <a:gd name="connsiteY1" fmla="*/ 114 h 10127"/>
              <a:gd name="connsiteX2" fmla="*/ 8000 w 10000"/>
              <a:gd name="connsiteY2" fmla="*/ 114 h 10127"/>
              <a:gd name="connsiteX3" fmla="*/ 10000 w 10000"/>
              <a:gd name="connsiteY3" fmla="*/ 5114 h 10127"/>
              <a:gd name="connsiteX4" fmla="*/ 7983 w 10000"/>
              <a:gd name="connsiteY4" fmla="*/ 10069 h 10127"/>
              <a:gd name="connsiteX5" fmla="*/ 2000 w 10000"/>
              <a:gd name="connsiteY5" fmla="*/ 10114 h 10127"/>
              <a:gd name="connsiteX6" fmla="*/ 0 w 10000"/>
              <a:gd name="connsiteY6" fmla="*/ 5114 h 10127"/>
              <a:gd name="connsiteX0" fmla="*/ 0 w 10000"/>
              <a:gd name="connsiteY0" fmla="*/ 5001 h 10014"/>
              <a:gd name="connsiteX1" fmla="*/ 2000 w 10000"/>
              <a:gd name="connsiteY1" fmla="*/ 1 h 10014"/>
              <a:gd name="connsiteX2" fmla="*/ 8000 w 10000"/>
              <a:gd name="connsiteY2" fmla="*/ 1 h 10014"/>
              <a:gd name="connsiteX3" fmla="*/ 10000 w 10000"/>
              <a:gd name="connsiteY3" fmla="*/ 5001 h 10014"/>
              <a:gd name="connsiteX4" fmla="*/ 7983 w 10000"/>
              <a:gd name="connsiteY4" fmla="*/ 9956 h 10014"/>
              <a:gd name="connsiteX5" fmla="*/ 2000 w 10000"/>
              <a:gd name="connsiteY5" fmla="*/ 10001 h 10014"/>
              <a:gd name="connsiteX6" fmla="*/ 0 w 10000"/>
              <a:gd name="connsiteY6" fmla="*/ 5001 h 10014"/>
              <a:gd name="connsiteX0" fmla="*/ 0 w 9246"/>
              <a:gd name="connsiteY0" fmla="*/ 5001 h 10014"/>
              <a:gd name="connsiteX1" fmla="*/ 2000 w 9246"/>
              <a:gd name="connsiteY1" fmla="*/ 1 h 10014"/>
              <a:gd name="connsiteX2" fmla="*/ 8000 w 9246"/>
              <a:gd name="connsiteY2" fmla="*/ 1 h 10014"/>
              <a:gd name="connsiteX3" fmla="*/ 9246 w 9246"/>
              <a:gd name="connsiteY3" fmla="*/ 5294 h 10014"/>
              <a:gd name="connsiteX4" fmla="*/ 7983 w 9246"/>
              <a:gd name="connsiteY4" fmla="*/ 9956 h 10014"/>
              <a:gd name="connsiteX5" fmla="*/ 2000 w 9246"/>
              <a:gd name="connsiteY5" fmla="*/ 10001 h 10014"/>
              <a:gd name="connsiteX6" fmla="*/ 0 w 9246"/>
              <a:gd name="connsiteY6" fmla="*/ 5001 h 10014"/>
              <a:gd name="connsiteX0" fmla="*/ 0 w 9248"/>
              <a:gd name="connsiteY0" fmla="*/ 5287 h 10001"/>
              <a:gd name="connsiteX1" fmla="*/ 1411 w 9248"/>
              <a:gd name="connsiteY1" fmla="*/ 1 h 10001"/>
              <a:gd name="connsiteX2" fmla="*/ 7900 w 9248"/>
              <a:gd name="connsiteY2" fmla="*/ 1 h 10001"/>
              <a:gd name="connsiteX3" fmla="*/ 9248 w 9248"/>
              <a:gd name="connsiteY3" fmla="*/ 5287 h 10001"/>
              <a:gd name="connsiteX4" fmla="*/ 7882 w 9248"/>
              <a:gd name="connsiteY4" fmla="*/ 9942 h 10001"/>
              <a:gd name="connsiteX5" fmla="*/ 1411 w 9248"/>
              <a:gd name="connsiteY5" fmla="*/ 9987 h 10001"/>
              <a:gd name="connsiteX6" fmla="*/ 0 w 9248"/>
              <a:gd name="connsiteY6" fmla="*/ 5287 h 10001"/>
              <a:gd name="connsiteX0" fmla="*/ 0 w 9687"/>
              <a:gd name="connsiteY0" fmla="*/ 5286 h 10000"/>
              <a:gd name="connsiteX1" fmla="*/ 1526 w 9687"/>
              <a:gd name="connsiteY1" fmla="*/ 1 h 10000"/>
              <a:gd name="connsiteX2" fmla="*/ 8542 w 9687"/>
              <a:gd name="connsiteY2" fmla="*/ 1 h 10000"/>
              <a:gd name="connsiteX3" fmla="*/ 9687 w 9687"/>
              <a:gd name="connsiteY3" fmla="*/ 5392 h 10000"/>
              <a:gd name="connsiteX4" fmla="*/ 8523 w 9687"/>
              <a:gd name="connsiteY4" fmla="*/ 9941 h 10000"/>
              <a:gd name="connsiteX5" fmla="*/ 1526 w 9687"/>
              <a:gd name="connsiteY5" fmla="*/ 9986 h 10000"/>
              <a:gd name="connsiteX6" fmla="*/ 0 w 9687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10000"/>
              <a:gd name="connsiteY0" fmla="*/ 5286 h 10000"/>
              <a:gd name="connsiteX1" fmla="*/ 1575 w 10000"/>
              <a:gd name="connsiteY1" fmla="*/ 1 h 10000"/>
              <a:gd name="connsiteX2" fmla="*/ 8818 w 10000"/>
              <a:gd name="connsiteY2" fmla="*/ 1 h 10000"/>
              <a:gd name="connsiteX3" fmla="*/ 10000 w 10000"/>
              <a:gd name="connsiteY3" fmla="*/ 5392 h 10000"/>
              <a:gd name="connsiteX4" fmla="*/ 8798 w 10000"/>
              <a:gd name="connsiteY4" fmla="*/ 9941 h 10000"/>
              <a:gd name="connsiteX5" fmla="*/ 1575 w 10000"/>
              <a:gd name="connsiteY5" fmla="*/ 9986 h 10000"/>
              <a:gd name="connsiteX6" fmla="*/ 0 w 10000"/>
              <a:gd name="connsiteY6" fmla="*/ 5286 h 10000"/>
              <a:gd name="connsiteX0" fmla="*/ 0 w 9534"/>
              <a:gd name="connsiteY0" fmla="*/ 5086 h 9999"/>
              <a:gd name="connsiteX1" fmla="*/ 1109 w 9534"/>
              <a:gd name="connsiteY1" fmla="*/ 1 h 9999"/>
              <a:gd name="connsiteX2" fmla="*/ 8352 w 9534"/>
              <a:gd name="connsiteY2" fmla="*/ 1 h 9999"/>
              <a:gd name="connsiteX3" fmla="*/ 9534 w 9534"/>
              <a:gd name="connsiteY3" fmla="*/ 5392 h 9999"/>
              <a:gd name="connsiteX4" fmla="*/ 8332 w 9534"/>
              <a:gd name="connsiteY4" fmla="*/ 9941 h 9999"/>
              <a:gd name="connsiteX5" fmla="*/ 1109 w 9534"/>
              <a:gd name="connsiteY5" fmla="*/ 9986 h 9999"/>
              <a:gd name="connsiteX6" fmla="*/ 0 w 9534"/>
              <a:gd name="connsiteY6" fmla="*/ 5086 h 9999"/>
              <a:gd name="connsiteX0" fmla="*/ 0 w 10000"/>
              <a:gd name="connsiteY0" fmla="*/ 5087 h 10000"/>
              <a:gd name="connsiteX1" fmla="*/ 1163 w 10000"/>
              <a:gd name="connsiteY1" fmla="*/ 1 h 10000"/>
              <a:gd name="connsiteX2" fmla="*/ 8760 w 10000"/>
              <a:gd name="connsiteY2" fmla="*/ 1 h 10000"/>
              <a:gd name="connsiteX3" fmla="*/ 10000 w 10000"/>
              <a:gd name="connsiteY3" fmla="*/ 5393 h 10000"/>
              <a:gd name="connsiteX4" fmla="*/ 8739 w 10000"/>
              <a:gd name="connsiteY4" fmla="*/ 9942 h 10000"/>
              <a:gd name="connsiteX5" fmla="*/ 1163 w 10000"/>
              <a:gd name="connsiteY5" fmla="*/ 9987 h 10000"/>
              <a:gd name="connsiteX6" fmla="*/ 0 w 10000"/>
              <a:gd name="connsiteY6" fmla="*/ 5087 h 10000"/>
              <a:gd name="connsiteX0" fmla="*/ 0 w 10000"/>
              <a:gd name="connsiteY0" fmla="*/ 5087 h 10003"/>
              <a:gd name="connsiteX1" fmla="*/ 1163 w 10000"/>
              <a:gd name="connsiteY1" fmla="*/ 1 h 10003"/>
              <a:gd name="connsiteX2" fmla="*/ 8760 w 10000"/>
              <a:gd name="connsiteY2" fmla="*/ 1 h 10003"/>
              <a:gd name="connsiteX3" fmla="*/ 10000 w 10000"/>
              <a:gd name="connsiteY3" fmla="*/ 5393 h 10003"/>
              <a:gd name="connsiteX4" fmla="*/ 8739 w 10000"/>
              <a:gd name="connsiteY4" fmla="*/ 9942 h 10003"/>
              <a:gd name="connsiteX5" fmla="*/ 1163 w 10000"/>
              <a:gd name="connsiteY5" fmla="*/ 9987 h 10003"/>
              <a:gd name="connsiteX6" fmla="*/ 0 w 10000"/>
              <a:gd name="connsiteY6" fmla="*/ 5087 h 10003"/>
              <a:gd name="connsiteX0" fmla="*/ 0 w 10013"/>
              <a:gd name="connsiteY0" fmla="*/ 5087 h 10003"/>
              <a:gd name="connsiteX1" fmla="*/ 1163 w 10013"/>
              <a:gd name="connsiteY1" fmla="*/ 1 h 10003"/>
              <a:gd name="connsiteX2" fmla="*/ 8760 w 10013"/>
              <a:gd name="connsiteY2" fmla="*/ 1 h 10003"/>
              <a:gd name="connsiteX3" fmla="*/ 10013 w 10013"/>
              <a:gd name="connsiteY3" fmla="*/ 5172 h 10003"/>
              <a:gd name="connsiteX4" fmla="*/ 8739 w 10013"/>
              <a:gd name="connsiteY4" fmla="*/ 9942 h 10003"/>
              <a:gd name="connsiteX5" fmla="*/ 1163 w 10013"/>
              <a:gd name="connsiteY5" fmla="*/ 9987 h 10003"/>
              <a:gd name="connsiteX6" fmla="*/ 0 w 10013"/>
              <a:gd name="connsiteY6" fmla="*/ 5087 h 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" h="10003">
                <a:moveTo>
                  <a:pt x="0" y="5087"/>
                </a:moveTo>
                <a:cubicBezTo>
                  <a:pt x="487" y="3172"/>
                  <a:pt x="273" y="86"/>
                  <a:pt x="1163" y="1"/>
                </a:cubicBezTo>
                <a:lnTo>
                  <a:pt x="8760" y="1"/>
                </a:lnTo>
                <a:cubicBezTo>
                  <a:pt x="9749" y="-16"/>
                  <a:pt x="9568" y="2565"/>
                  <a:pt x="10013" y="5172"/>
                </a:cubicBezTo>
                <a:cubicBezTo>
                  <a:pt x="9488" y="8214"/>
                  <a:pt x="9635" y="10053"/>
                  <a:pt x="8739" y="9942"/>
                </a:cubicBezTo>
                <a:lnTo>
                  <a:pt x="1163" y="9987"/>
                </a:lnTo>
                <a:cubicBezTo>
                  <a:pt x="261" y="10245"/>
                  <a:pt x="506" y="7351"/>
                  <a:pt x="0" y="5087"/>
                </a:cubicBezTo>
                <a:close/>
              </a:path>
            </a:pathLst>
          </a:cu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de-AT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" name="Answer A">
            <a:extLst>
              <a:ext uri="{FF2B5EF4-FFF2-40B4-BE49-F238E27FC236}">
                <a16:creationId xmlns:a16="http://schemas.microsoft.com/office/drawing/2014/main" id="{462FB440-3802-4640-95E5-7E769F1888EB}"/>
              </a:ext>
            </a:extLst>
          </p:cNvPr>
          <p:cNvGrpSpPr/>
          <p:nvPr/>
        </p:nvGrpSpPr>
        <p:grpSpPr>
          <a:xfrm>
            <a:off x="1452893" y="4178684"/>
            <a:ext cx="4524163" cy="929685"/>
            <a:chOff x="1452892" y="4172004"/>
            <a:chExt cx="4524162" cy="929685"/>
          </a:xfrm>
        </p:grpSpPr>
        <p:sp>
          <p:nvSpPr>
            <p:cNvPr id="20" name="Background">
              <a:extLst>
                <a:ext uri="{FF2B5EF4-FFF2-40B4-BE49-F238E27FC236}">
                  <a16:creationId xmlns:a16="http://schemas.microsoft.com/office/drawing/2014/main" id="{60B15F66-6CF0-4909-A072-4B9CA4CA08D0}"/>
                </a:ext>
              </a:extLst>
            </p:cNvPr>
            <p:cNvSpPr/>
            <p:nvPr/>
          </p:nvSpPr>
          <p:spPr>
            <a:xfrm>
              <a:off x="1452892" y="4172004"/>
              <a:ext cx="4524162" cy="929684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3" name="A">
              <a:extLst>
                <a:ext uri="{FF2B5EF4-FFF2-40B4-BE49-F238E27FC236}">
                  <a16:creationId xmlns:a16="http://schemas.microsoft.com/office/drawing/2014/main" id="{AF0BF5BB-760B-4D01-AAEE-BEDC070EF526}"/>
                </a:ext>
              </a:extLst>
            </p:cNvPr>
            <p:cNvSpPr txBox="1"/>
            <p:nvPr/>
          </p:nvSpPr>
          <p:spPr>
            <a:xfrm>
              <a:off x="1717288" y="4381083"/>
              <a:ext cx="5141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de-AT" sz="2800" b="1" dirty="0">
                  <a:solidFill>
                    <a:srgbClr val="FFC000"/>
                  </a:solidFill>
                  <a:latin typeface="Abadi Extra Light" panose="020B0204020104020204" pitchFamily="34" charset="0"/>
                </a:rPr>
                <a:t>A:</a:t>
              </a:r>
            </a:p>
          </p:txBody>
        </p:sp>
        <p:sp>
          <p:nvSpPr>
            <p:cNvPr id="38" name="#sl-pollanswer(0)">
              <a:extLst>
                <a:ext uri="{FF2B5EF4-FFF2-40B4-BE49-F238E27FC236}">
                  <a16:creationId xmlns:a16="http://schemas.microsoft.com/office/drawing/2014/main" id="{16388FA3-C0D9-410C-BAE2-A6485A7F9BED}"/>
                </a:ext>
              </a:extLst>
            </p:cNvPr>
            <p:cNvSpPr txBox="1"/>
            <p:nvPr/>
          </p:nvSpPr>
          <p:spPr>
            <a:xfrm>
              <a:off x="2163338" y="4185359"/>
              <a:ext cx="3378818" cy="916330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fr-FR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 fitness</a:t>
              </a:r>
            </a:p>
          </p:txBody>
        </p:sp>
      </p:grpSp>
      <p:pic>
        <p:nvPicPr>
          <p:cNvPr id="62" name="Logo">
            <a:extLst>
              <a:ext uri="{FF2B5EF4-FFF2-40B4-BE49-F238E27FC236}">
                <a16:creationId xmlns:a16="http://schemas.microsoft.com/office/drawing/2014/main" id="{1A26EA48-62F8-43F1-B1E3-A329C1E02C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1321" y="264559"/>
            <a:ext cx="2189363" cy="2186513"/>
          </a:xfrm>
          <a:prstGeom prst="rect">
            <a:avLst/>
          </a:prstGeom>
        </p:spPr>
      </p:pic>
      <p:grpSp>
        <p:nvGrpSpPr>
          <p:cNvPr id="14" name="Question">
            <a:extLst>
              <a:ext uri="{FF2B5EF4-FFF2-40B4-BE49-F238E27FC236}">
                <a16:creationId xmlns:a16="http://schemas.microsoft.com/office/drawing/2014/main" id="{C06F0B4B-66C1-4499-A17E-4B1853F266A4}"/>
              </a:ext>
            </a:extLst>
          </p:cNvPr>
          <p:cNvGrpSpPr/>
          <p:nvPr/>
        </p:nvGrpSpPr>
        <p:grpSpPr>
          <a:xfrm>
            <a:off x="0" y="2860781"/>
            <a:ext cx="12192000" cy="1136407"/>
            <a:chOff x="0" y="2860778"/>
            <a:chExt cx="12192000" cy="1136407"/>
          </a:xfrm>
        </p:grpSpPr>
        <p:cxnSp>
          <p:nvCxnSpPr>
            <p:cNvPr id="26" name="Line">
              <a:extLst>
                <a:ext uri="{FF2B5EF4-FFF2-40B4-BE49-F238E27FC236}">
                  <a16:creationId xmlns:a16="http://schemas.microsoft.com/office/drawing/2014/main" id="{D9A9127F-6A62-4E1D-BA5E-8DF80971DD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3429000"/>
              <a:ext cx="12192000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Background">
              <a:extLst>
                <a:ext uri="{FF2B5EF4-FFF2-40B4-BE49-F238E27FC236}">
                  <a16:creationId xmlns:a16="http://schemas.microsoft.com/office/drawing/2014/main" id="{72609FCE-9B2B-431D-A22F-C9C6C2B3DE82}"/>
                </a:ext>
              </a:extLst>
            </p:cNvPr>
            <p:cNvSpPr/>
            <p:nvPr/>
          </p:nvSpPr>
          <p:spPr>
            <a:xfrm>
              <a:off x="1452892" y="2860778"/>
              <a:ext cx="9342799" cy="1136407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473"/>
                <a:gd name="connsiteY0" fmla="*/ 4868 h 9998"/>
                <a:gd name="connsiteX1" fmla="*/ 999 w 9473"/>
                <a:gd name="connsiteY1" fmla="*/ 1 h 9998"/>
                <a:gd name="connsiteX2" fmla="*/ 8015 w 9473"/>
                <a:gd name="connsiteY2" fmla="*/ 1 h 9998"/>
                <a:gd name="connsiteX3" fmla="*/ 9473 w 9473"/>
                <a:gd name="connsiteY3" fmla="*/ 5286 h 9998"/>
                <a:gd name="connsiteX4" fmla="*/ 7996 w 9473"/>
                <a:gd name="connsiteY4" fmla="*/ 9941 h 9998"/>
                <a:gd name="connsiteX5" fmla="*/ 999 w 9473"/>
                <a:gd name="connsiteY5" fmla="*/ 9986 h 9998"/>
                <a:gd name="connsiteX6" fmla="*/ 0 w 9473"/>
                <a:gd name="connsiteY6" fmla="*/ 4868 h 9998"/>
                <a:gd name="connsiteX0" fmla="*/ 0 w 10000"/>
                <a:gd name="connsiteY0" fmla="*/ 4869 h 10000"/>
                <a:gd name="connsiteX1" fmla="*/ 1055 w 10000"/>
                <a:gd name="connsiteY1" fmla="*/ 1 h 10000"/>
                <a:gd name="connsiteX2" fmla="*/ 8461 w 10000"/>
                <a:gd name="connsiteY2" fmla="*/ 1 h 10000"/>
                <a:gd name="connsiteX3" fmla="*/ 10000 w 10000"/>
                <a:gd name="connsiteY3" fmla="*/ 5287 h 10000"/>
                <a:gd name="connsiteX4" fmla="*/ 8441 w 10000"/>
                <a:gd name="connsiteY4" fmla="*/ 9943 h 10000"/>
                <a:gd name="connsiteX5" fmla="*/ 1055 w 10000"/>
                <a:gd name="connsiteY5" fmla="*/ 9988 h 10000"/>
                <a:gd name="connsiteX6" fmla="*/ 0 w 10000"/>
                <a:gd name="connsiteY6" fmla="*/ 4869 h 10000"/>
                <a:gd name="connsiteX0" fmla="*/ 0 w 10000"/>
                <a:gd name="connsiteY0" fmla="*/ 4869 h 10022"/>
                <a:gd name="connsiteX1" fmla="*/ 1055 w 10000"/>
                <a:gd name="connsiteY1" fmla="*/ 1 h 10022"/>
                <a:gd name="connsiteX2" fmla="*/ 8461 w 10000"/>
                <a:gd name="connsiteY2" fmla="*/ 1 h 10022"/>
                <a:gd name="connsiteX3" fmla="*/ 10000 w 10000"/>
                <a:gd name="connsiteY3" fmla="*/ 5287 h 10022"/>
                <a:gd name="connsiteX4" fmla="*/ 8441 w 10000"/>
                <a:gd name="connsiteY4" fmla="*/ 9943 h 10022"/>
                <a:gd name="connsiteX5" fmla="*/ 1055 w 10000"/>
                <a:gd name="connsiteY5" fmla="*/ 9988 h 10022"/>
                <a:gd name="connsiteX6" fmla="*/ 0 w 10000"/>
                <a:gd name="connsiteY6" fmla="*/ 4869 h 10022"/>
                <a:gd name="connsiteX0" fmla="*/ 0 w 10000"/>
                <a:gd name="connsiteY0" fmla="*/ 4869 h 10016"/>
                <a:gd name="connsiteX1" fmla="*/ 1055 w 10000"/>
                <a:gd name="connsiteY1" fmla="*/ 1 h 10016"/>
                <a:gd name="connsiteX2" fmla="*/ 8461 w 10000"/>
                <a:gd name="connsiteY2" fmla="*/ 1 h 10016"/>
                <a:gd name="connsiteX3" fmla="*/ 10000 w 10000"/>
                <a:gd name="connsiteY3" fmla="*/ 5287 h 10016"/>
                <a:gd name="connsiteX4" fmla="*/ 8441 w 10000"/>
                <a:gd name="connsiteY4" fmla="*/ 9943 h 10016"/>
                <a:gd name="connsiteX5" fmla="*/ 1055 w 10000"/>
                <a:gd name="connsiteY5" fmla="*/ 9988 h 10016"/>
                <a:gd name="connsiteX6" fmla="*/ 0 w 10000"/>
                <a:gd name="connsiteY6" fmla="*/ 4869 h 10016"/>
                <a:gd name="connsiteX0" fmla="*/ 0 w 9362"/>
                <a:gd name="connsiteY0" fmla="*/ 4869 h 10016"/>
                <a:gd name="connsiteX1" fmla="*/ 1055 w 9362"/>
                <a:gd name="connsiteY1" fmla="*/ 1 h 10016"/>
                <a:gd name="connsiteX2" fmla="*/ 8461 w 9362"/>
                <a:gd name="connsiteY2" fmla="*/ 1 h 10016"/>
                <a:gd name="connsiteX3" fmla="*/ 9362 w 9362"/>
                <a:gd name="connsiteY3" fmla="*/ 5454 h 10016"/>
                <a:gd name="connsiteX4" fmla="*/ 8441 w 9362"/>
                <a:gd name="connsiteY4" fmla="*/ 9943 h 10016"/>
                <a:gd name="connsiteX5" fmla="*/ 1055 w 9362"/>
                <a:gd name="connsiteY5" fmla="*/ 9988 h 10016"/>
                <a:gd name="connsiteX6" fmla="*/ 0 w 9362"/>
                <a:gd name="connsiteY6" fmla="*/ 4869 h 10016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00"/>
                <a:gd name="connsiteY0" fmla="*/ 4861 h 10000"/>
                <a:gd name="connsiteX1" fmla="*/ 1127 w 10000"/>
                <a:gd name="connsiteY1" fmla="*/ 1 h 10000"/>
                <a:gd name="connsiteX2" fmla="*/ 9038 w 10000"/>
                <a:gd name="connsiteY2" fmla="*/ 1 h 10000"/>
                <a:gd name="connsiteX3" fmla="*/ 10000 w 10000"/>
                <a:gd name="connsiteY3" fmla="*/ 5445 h 10000"/>
                <a:gd name="connsiteX4" fmla="*/ 9016 w 10000"/>
                <a:gd name="connsiteY4" fmla="*/ 9927 h 10000"/>
                <a:gd name="connsiteX5" fmla="*/ 1127 w 10000"/>
                <a:gd name="connsiteY5" fmla="*/ 9972 h 10000"/>
                <a:gd name="connsiteX6" fmla="*/ 0 w 10000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445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7"/>
                <a:gd name="connsiteY0" fmla="*/ 4861 h 10000"/>
                <a:gd name="connsiteX1" fmla="*/ 1127 w 10087"/>
                <a:gd name="connsiteY1" fmla="*/ 1 h 10000"/>
                <a:gd name="connsiteX2" fmla="*/ 9038 w 10087"/>
                <a:gd name="connsiteY2" fmla="*/ 1 h 10000"/>
                <a:gd name="connsiteX3" fmla="*/ 10087 w 10087"/>
                <a:gd name="connsiteY3" fmla="*/ 5362 h 10000"/>
                <a:gd name="connsiteX4" fmla="*/ 9016 w 10087"/>
                <a:gd name="connsiteY4" fmla="*/ 9927 h 10000"/>
                <a:gd name="connsiteX5" fmla="*/ 1127 w 10087"/>
                <a:gd name="connsiteY5" fmla="*/ 9972 h 10000"/>
                <a:gd name="connsiteX6" fmla="*/ 0 w 10087"/>
                <a:gd name="connsiteY6" fmla="*/ 4861 h 10000"/>
                <a:gd name="connsiteX0" fmla="*/ 0 w 10083"/>
                <a:gd name="connsiteY0" fmla="*/ 4861 h 10000"/>
                <a:gd name="connsiteX1" fmla="*/ 1127 w 10083"/>
                <a:gd name="connsiteY1" fmla="*/ 1 h 10000"/>
                <a:gd name="connsiteX2" fmla="*/ 9038 w 10083"/>
                <a:gd name="connsiteY2" fmla="*/ 1 h 10000"/>
                <a:gd name="connsiteX3" fmla="*/ 10083 w 10083"/>
                <a:gd name="connsiteY3" fmla="*/ 5039 h 10000"/>
                <a:gd name="connsiteX4" fmla="*/ 9016 w 10083"/>
                <a:gd name="connsiteY4" fmla="*/ 9927 h 10000"/>
                <a:gd name="connsiteX5" fmla="*/ 1127 w 10083"/>
                <a:gd name="connsiteY5" fmla="*/ 9972 h 10000"/>
                <a:gd name="connsiteX6" fmla="*/ 0 w 10083"/>
                <a:gd name="connsiteY6" fmla="*/ 4861 h 10000"/>
                <a:gd name="connsiteX0" fmla="*/ 0 w 10072"/>
                <a:gd name="connsiteY0" fmla="*/ 5076 h 10004"/>
                <a:gd name="connsiteX1" fmla="*/ 1116 w 10072"/>
                <a:gd name="connsiteY1" fmla="*/ 1 h 10004"/>
                <a:gd name="connsiteX2" fmla="*/ 9027 w 10072"/>
                <a:gd name="connsiteY2" fmla="*/ 1 h 10004"/>
                <a:gd name="connsiteX3" fmla="*/ 10072 w 10072"/>
                <a:gd name="connsiteY3" fmla="*/ 5039 h 10004"/>
                <a:gd name="connsiteX4" fmla="*/ 9005 w 10072"/>
                <a:gd name="connsiteY4" fmla="*/ 9927 h 10004"/>
                <a:gd name="connsiteX5" fmla="*/ 1116 w 10072"/>
                <a:gd name="connsiteY5" fmla="*/ 9972 h 10004"/>
                <a:gd name="connsiteX6" fmla="*/ 0 w 10072"/>
                <a:gd name="connsiteY6" fmla="*/ 5076 h 10004"/>
                <a:gd name="connsiteX0" fmla="*/ 0 w 10083"/>
                <a:gd name="connsiteY0" fmla="*/ 5004 h 10003"/>
                <a:gd name="connsiteX1" fmla="*/ 1127 w 10083"/>
                <a:gd name="connsiteY1" fmla="*/ 1 h 10003"/>
                <a:gd name="connsiteX2" fmla="*/ 9038 w 10083"/>
                <a:gd name="connsiteY2" fmla="*/ 1 h 10003"/>
                <a:gd name="connsiteX3" fmla="*/ 10083 w 10083"/>
                <a:gd name="connsiteY3" fmla="*/ 5039 h 10003"/>
                <a:gd name="connsiteX4" fmla="*/ 9016 w 10083"/>
                <a:gd name="connsiteY4" fmla="*/ 9927 h 10003"/>
                <a:gd name="connsiteX5" fmla="*/ 1127 w 10083"/>
                <a:gd name="connsiteY5" fmla="*/ 9972 h 10003"/>
                <a:gd name="connsiteX6" fmla="*/ 0 w 10083"/>
                <a:gd name="connsiteY6" fmla="*/ 5004 h 10003"/>
                <a:gd name="connsiteX0" fmla="*/ 0 w 10003"/>
                <a:gd name="connsiteY0" fmla="*/ 5281 h 10009"/>
                <a:gd name="connsiteX1" fmla="*/ 1047 w 10003"/>
                <a:gd name="connsiteY1" fmla="*/ 1 h 10009"/>
                <a:gd name="connsiteX2" fmla="*/ 8958 w 10003"/>
                <a:gd name="connsiteY2" fmla="*/ 1 h 10009"/>
                <a:gd name="connsiteX3" fmla="*/ 10003 w 10003"/>
                <a:gd name="connsiteY3" fmla="*/ 5039 h 10009"/>
                <a:gd name="connsiteX4" fmla="*/ 8936 w 10003"/>
                <a:gd name="connsiteY4" fmla="*/ 9927 h 10009"/>
                <a:gd name="connsiteX5" fmla="*/ 1047 w 10003"/>
                <a:gd name="connsiteY5" fmla="*/ 9972 h 10009"/>
                <a:gd name="connsiteX6" fmla="*/ 0 w 10003"/>
                <a:gd name="connsiteY6" fmla="*/ 5281 h 10009"/>
                <a:gd name="connsiteX0" fmla="*/ 0 w 10003"/>
                <a:gd name="connsiteY0" fmla="*/ 5142 h 10006"/>
                <a:gd name="connsiteX1" fmla="*/ 1047 w 10003"/>
                <a:gd name="connsiteY1" fmla="*/ 1 h 10006"/>
                <a:gd name="connsiteX2" fmla="*/ 8958 w 10003"/>
                <a:gd name="connsiteY2" fmla="*/ 1 h 10006"/>
                <a:gd name="connsiteX3" fmla="*/ 10003 w 10003"/>
                <a:gd name="connsiteY3" fmla="*/ 5039 h 10006"/>
                <a:gd name="connsiteX4" fmla="*/ 8936 w 10003"/>
                <a:gd name="connsiteY4" fmla="*/ 9927 h 10006"/>
                <a:gd name="connsiteX5" fmla="*/ 1047 w 10003"/>
                <a:gd name="connsiteY5" fmla="*/ 9972 h 10006"/>
                <a:gd name="connsiteX6" fmla="*/ 0 w 10003"/>
                <a:gd name="connsiteY6" fmla="*/ 5142 h 10006"/>
                <a:gd name="connsiteX0" fmla="*/ 0 w 10000"/>
                <a:gd name="connsiteY0" fmla="*/ 4893 h 10001"/>
                <a:gd name="connsiteX1" fmla="*/ 1044 w 10000"/>
                <a:gd name="connsiteY1" fmla="*/ 1 h 10001"/>
                <a:gd name="connsiteX2" fmla="*/ 8955 w 10000"/>
                <a:gd name="connsiteY2" fmla="*/ 1 h 10001"/>
                <a:gd name="connsiteX3" fmla="*/ 10000 w 10000"/>
                <a:gd name="connsiteY3" fmla="*/ 5039 h 10001"/>
                <a:gd name="connsiteX4" fmla="*/ 8933 w 10000"/>
                <a:gd name="connsiteY4" fmla="*/ 9927 h 10001"/>
                <a:gd name="connsiteX5" fmla="*/ 1044 w 10000"/>
                <a:gd name="connsiteY5" fmla="*/ 9972 h 10001"/>
                <a:gd name="connsiteX6" fmla="*/ 0 w 10000"/>
                <a:gd name="connsiteY6" fmla="*/ 4893 h 10001"/>
                <a:gd name="connsiteX0" fmla="*/ 0 w 10000"/>
                <a:gd name="connsiteY0" fmla="*/ 5018 h 10003"/>
                <a:gd name="connsiteX1" fmla="*/ 1044 w 10000"/>
                <a:gd name="connsiteY1" fmla="*/ 1 h 10003"/>
                <a:gd name="connsiteX2" fmla="*/ 8955 w 10000"/>
                <a:gd name="connsiteY2" fmla="*/ 1 h 10003"/>
                <a:gd name="connsiteX3" fmla="*/ 10000 w 10000"/>
                <a:gd name="connsiteY3" fmla="*/ 5039 h 10003"/>
                <a:gd name="connsiteX4" fmla="*/ 8933 w 10000"/>
                <a:gd name="connsiteY4" fmla="*/ 9927 h 10003"/>
                <a:gd name="connsiteX5" fmla="*/ 1044 w 10000"/>
                <a:gd name="connsiteY5" fmla="*/ 9972 h 10003"/>
                <a:gd name="connsiteX6" fmla="*/ 0 w 10000"/>
                <a:gd name="connsiteY6" fmla="*/ 5018 h 10003"/>
                <a:gd name="connsiteX0" fmla="*/ 0 w 10006"/>
                <a:gd name="connsiteY0" fmla="*/ 5045 h 10004"/>
                <a:gd name="connsiteX1" fmla="*/ 1050 w 10006"/>
                <a:gd name="connsiteY1" fmla="*/ 1 h 10004"/>
                <a:gd name="connsiteX2" fmla="*/ 8961 w 10006"/>
                <a:gd name="connsiteY2" fmla="*/ 1 h 10004"/>
                <a:gd name="connsiteX3" fmla="*/ 10006 w 10006"/>
                <a:gd name="connsiteY3" fmla="*/ 5039 h 10004"/>
                <a:gd name="connsiteX4" fmla="*/ 8939 w 10006"/>
                <a:gd name="connsiteY4" fmla="*/ 9927 h 10004"/>
                <a:gd name="connsiteX5" fmla="*/ 1050 w 10006"/>
                <a:gd name="connsiteY5" fmla="*/ 9972 h 10004"/>
                <a:gd name="connsiteX6" fmla="*/ 0 w 10006"/>
                <a:gd name="connsiteY6" fmla="*/ 5045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6" h="10004">
                  <a:moveTo>
                    <a:pt x="0" y="5045"/>
                  </a:moveTo>
                  <a:cubicBezTo>
                    <a:pt x="513" y="1631"/>
                    <a:pt x="122" y="86"/>
                    <a:pt x="1050" y="1"/>
                  </a:cubicBezTo>
                  <a:lnTo>
                    <a:pt x="8961" y="1"/>
                  </a:lnTo>
                  <a:cubicBezTo>
                    <a:pt x="9990" y="-16"/>
                    <a:pt x="9537" y="540"/>
                    <a:pt x="10006" y="5039"/>
                  </a:cubicBezTo>
                  <a:cubicBezTo>
                    <a:pt x="9608" y="9039"/>
                    <a:pt x="9872" y="10038"/>
                    <a:pt x="8939" y="9927"/>
                  </a:cubicBezTo>
                  <a:lnTo>
                    <a:pt x="1050" y="9972"/>
                  </a:lnTo>
                  <a:cubicBezTo>
                    <a:pt x="110" y="10230"/>
                    <a:pt x="521" y="8962"/>
                    <a:pt x="0" y="5045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baseline="-250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7" name="#sl-pollquestion()">
              <a:extLst>
                <a:ext uri="{FF2B5EF4-FFF2-40B4-BE49-F238E27FC236}">
                  <a16:creationId xmlns:a16="http://schemas.microsoft.com/office/drawing/2014/main" id="{0B3C0AB6-E99F-4DFB-8A1B-814704AA4FC9}"/>
                </a:ext>
              </a:extLst>
            </p:cNvPr>
            <p:cNvSpPr txBox="1"/>
            <p:nvPr/>
          </p:nvSpPr>
          <p:spPr>
            <a:xfrm>
              <a:off x="1717288" y="2967765"/>
              <a:ext cx="8839255" cy="9323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 defTabSz="914377">
                <a:defRPr/>
              </a:pP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Quel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sport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est-ce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que la </a:t>
              </a:r>
              <a:r>
                <a:rPr lang="en-US" sz="24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protagoniste</a:t>
              </a:r>
              <a:r>
                <a:rPr lang="en-US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fait au début du film?  </a:t>
              </a:r>
            </a:p>
          </p:txBody>
        </p:sp>
      </p:grpSp>
      <p:grpSp>
        <p:nvGrpSpPr>
          <p:cNvPr id="12" name="Current Money Value">
            <a:extLst>
              <a:ext uri="{FF2B5EF4-FFF2-40B4-BE49-F238E27FC236}">
                <a16:creationId xmlns:a16="http://schemas.microsoft.com/office/drawing/2014/main" id="{F69BB7A5-CF27-44D2-A964-DF2E78088389}"/>
              </a:ext>
            </a:extLst>
          </p:cNvPr>
          <p:cNvGrpSpPr/>
          <p:nvPr/>
        </p:nvGrpSpPr>
        <p:grpSpPr>
          <a:xfrm>
            <a:off x="8618371" y="2322359"/>
            <a:ext cx="3573631" cy="347151"/>
            <a:chOff x="8618369" y="2322355"/>
            <a:chExt cx="3555791" cy="347151"/>
          </a:xfrm>
        </p:grpSpPr>
        <p:cxnSp>
          <p:nvCxnSpPr>
            <p:cNvPr id="49" name="Line">
              <a:extLst>
                <a:ext uri="{FF2B5EF4-FFF2-40B4-BE49-F238E27FC236}">
                  <a16:creationId xmlns:a16="http://schemas.microsoft.com/office/drawing/2014/main" id="{8E8A5C75-CFCA-4176-8EB0-4EB34F162D99}"/>
                </a:ext>
              </a:extLst>
            </p:cNvPr>
            <p:cNvCxnSpPr>
              <a:cxnSpLocks/>
              <a:stCxn id="48" idx="3"/>
            </p:cNvCxnSpPr>
            <p:nvPr/>
          </p:nvCxnSpPr>
          <p:spPr>
            <a:xfrm>
              <a:off x="10595809" y="2501848"/>
              <a:ext cx="15783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Background">
              <a:extLst>
                <a:ext uri="{FF2B5EF4-FFF2-40B4-BE49-F238E27FC236}">
                  <a16:creationId xmlns:a16="http://schemas.microsoft.com/office/drawing/2014/main" id="{12A54628-84A9-44CB-A81D-4C642051B35E}"/>
                </a:ext>
              </a:extLst>
            </p:cNvPr>
            <p:cNvSpPr/>
            <p:nvPr/>
          </p:nvSpPr>
          <p:spPr>
            <a:xfrm>
              <a:off x="8618369" y="2322355"/>
              <a:ext cx="1977440" cy="347151"/>
            </a:xfrm>
            <a:custGeom>
              <a:avLst/>
              <a:gdLst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000 h 10000"/>
                <a:gd name="connsiteX1" fmla="*/ 2000 w 10000"/>
                <a:gd name="connsiteY1" fmla="*/ 0 h 10000"/>
                <a:gd name="connsiteX2" fmla="*/ 8000 w 10000"/>
                <a:gd name="connsiteY2" fmla="*/ 0 h 10000"/>
                <a:gd name="connsiteX3" fmla="*/ 10000 w 10000"/>
                <a:gd name="connsiteY3" fmla="*/ 5000 h 10000"/>
                <a:gd name="connsiteX4" fmla="*/ 8000 w 10000"/>
                <a:gd name="connsiteY4" fmla="*/ 10000 h 10000"/>
                <a:gd name="connsiteX5" fmla="*/ 2000 w 10000"/>
                <a:gd name="connsiteY5" fmla="*/ 10000 h 10000"/>
                <a:gd name="connsiteX6" fmla="*/ 0 w 10000"/>
                <a:gd name="connsiteY6" fmla="*/ 5000 h 10000"/>
                <a:gd name="connsiteX0" fmla="*/ 0 w 10000"/>
                <a:gd name="connsiteY0" fmla="*/ 5114 h 10114"/>
                <a:gd name="connsiteX1" fmla="*/ 2000 w 10000"/>
                <a:gd name="connsiteY1" fmla="*/ 114 h 10114"/>
                <a:gd name="connsiteX2" fmla="*/ 8000 w 10000"/>
                <a:gd name="connsiteY2" fmla="*/ 114 h 10114"/>
                <a:gd name="connsiteX3" fmla="*/ 10000 w 10000"/>
                <a:gd name="connsiteY3" fmla="*/ 5114 h 10114"/>
                <a:gd name="connsiteX4" fmla="*/ 8000 w 10000"/>
                <a:gd name="connsiteY4" fmla="*/ 10114 h 10114"/>
                <a:gd name="connsiteX5" fmla="*/ 2000 w 10000"/>
                <a:gd name="connsiteY5" fmla="*/ 10114 h 10114"/>
                <a:gd name="connsiteX6" fmla="*/ 0 w 10000"/>
                <a:gd name="connsiteY6" fmla="*/ 5114 h 10114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8000 w 10000"/>
                <a:gd name="connsiteY4" fmla="*/ 10114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87"/>
                <a:gd name="connsiteX1" fmla="*/ 2000 w 10000"/>
                <a:gd name="connsiteY1" fmla="*/ 114 h 10287"/>
                <a:gd name="connsiteX2" fmla="*/ 8000 w 10000"/>
                <a:gd name="connsiteY2" fmla="*/ 114 h 10287"/>
                <a:gd name="connsiteX3" fmla="*/ 10000 w 10000"/>
                <a:gd name="connsiteY3" fmla="*/ 5114 h 10287"/>
                <a:gd name="connsiteX4" fmla="*/ 8000 w 10000"/>
                <a:gd name="connsiteY4" fmla="*/ 10114 h 10287"/>
                <a:gd name="connsiteX5" fmla="*/ 2000 w 10000"/>
                <a:gd name="connsiteY5" fmla="*/ 10114 h 10287"/>
                <a:gd name="connsiteX6" fmla="*/ 0 w 10000"/>
                <a:gd name="connsiteY6" fmla="*/ 5114 h 10287"/>
                <a:gd name="connsiteX0" fmla="*/ 0 w 10000"/>
                <a:gd name="connsiteY0" fmla="*/ 5114 h 10243"/>
                <a:gd name="connsiteX1" fmla="*/ 2000 w 10000"/>
                <a:gd name="connsiteY1" fmla="*/ 114 h 10243"/>
                <a:gd name="connsiteX2" fmla="*/ 8000 w 10000"/>
                <a:gd name="connsiteY2" fmla="*/ 114 h 10243"/>
                <a:gd name="connsiteX3" fmla="*/ 10000 w 10000"/>
                <a:gd name="connsiteY3" fmla="*/ 5114 h 10243"/>
                <a:gd name="connsiteX4" fmla="*/ 7983 w 10000"/>
                <a:gd name="connsiteY4" fmla="*/ 10069 h 10243"/>
                <a:gd name="connsiteX5" fmla="*/ 2000 w 10000"/>
                <a:gd name="connsiteY5" fmla="*/ 10114 h 10243"/>
                <a:gd name="connsiteX6" fmla="*/ 0 w 10000"/>
                <a:gd name="connsiteY6" fmla="*/ 5114 h 10243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114 h 10127"/>
                <a:gd name="connsiteX1" fmla="*/ 2000 w 10000"/>
                <a:gd name="connsiteY1" fmla="*/ 114 h 10127"/>
                <a:gd name="connsiteX2" fmla="*/ 8000 w 10000"/>
                <a:gd name="connsiteY2" fmla="*/ 114 h 10127"/>
                <a:gd name="connsiteX3" fmla="*/ 10000 w 10000"/>
                <a:gd name="connsiteY3" fmla="*/ 5114 h 10127"/>
                <a:gd name="connsiteX4" fmla="*/ 7983 w 10000"/>
                <a:gd name="connsiteY4" fmla="*/ 10069 h 10127"/>
                <a:gd name="connsiteX5" fmla="*/ 2000 w 10000"/>
                <a:gd name="connsiteY5" fmla="*/ 10114 h 10127"/>
                <a:gd name="connsiteX6" fmla="*/ 0 w 10000"/>
                <a:gd name="connsiteY6" fmla="*/ 5114 h 10127"/>
                <a:gd name="connsiteX0" fmla="*/ 0 w 10000"/>
                <a:gd name="connsiteY0" fmla="*/ 5001 h 10014"/>
                <a:gd name="connsiteX1" fmla="*/ 2000 w 10000"/>
                <a:gd name="connsiteY1" fmla="*/ 1 h 10014"/>
                <a:gd name="connsiteX2" fmla="*/ 8000 w 10000"/>
                <a:gd name="connsiteY2" fmla="*/ 1 h 10014"/>
                <a:gd name="connsiteX3" fmla="*/ 10000 w 10000"/>
                <a:gd name="connsiteY3" fmla="*/ 5001 h 10014"/>
                <a:gd name="connsiteX4" fmla="*/ 7983 w 10000"/>
                <a:gd name="connsiteY4" fmla="*/ 9956 h 10014"/>
                <a:gd name="connsiteX5" fmla="*/ 2000 w 10000"/>
                <a:gd name="connsiteY5" fmla="*/ 10001 h 10014"/>
                <a:gd name="connsiteX6" fmla="*/ 0 w 10000"/>
                <a:gd name="connsiteY6" fmla="*/ 5001 h 10014"/>
                <a:gd name="connsiteX0" fmla="*/ 0 w 9246"/>
                <a:gd name="connsiteY0" fmla="*/ 5001 h 10014"/>
                <a:gd name="connsiteX1" fmla="*/ 2000 w 9246"/>
                <a:gd name="connsiteY1" fmla="*/ 1 h 10014"/>
                <a:gd name="connsiteX2" fmla="*/ 8000 w 9246"/>
                <a:gd name="connsiteY2" fmla="*/ 1 h 10014"/>
                <a:gd name="connsiteX3" fmla="*/ 9246 w 9246"/>
                <a:gd name="connsiteY3" fmla="*/ 5294 h 10014"/>
                <a:gd name="connsiteX4" fmla="*/ 7983 w 9246"/>
                <a:gd name="connsiteY4" fmla="*/ 9956 h 10014"/>
                <a:gd name="connsiteX5" fmla="*/ 2000 w 9246"/>
                <a:gd name="connsiteY5" fmla="*/ 10001 h 10014"/>
                <a:gd name="connsiteX6" fmla="*/ 0 w 9246"/>
                <a:gd name="connsiteY6" fmla="*/ 5001 h 10014"/>
                <a:gd name="connsiteX0" fmla="*/ 0 w 9248"/>
                <a:gd name="connsiteY0" fmla="*/ 5287 h 10001"/>
                <a:gd name="connsiteX1" fmla="*/ 1411 w 9248"/>
                <a:gd name="connsiteY1" fmla="*/ 1 h 10001"/>
                <a:gd name="connsiteX2" fmla="*/ 7900 w 9248"/>
                <a:gd name="connsiteY2" fmla="*/ 1 h 10001"/>
                <a:gd name="connsiteX3" fmla="*/ 9248 w 9248"/>
                <a:gd name="connsiteY3" fmla="*/ 5287 h 10001"/>
                <a:gd name="connsiteX4" fmla="*/ 7882 w 9248"/>
                <a:gd name="connsiteY4" fmla="*/ 9942 h 10001"/>
                <a:gd name="connsiteX5" fmla="*/ 1411 w 9248"/>
                <a:gd name="connsiteY5" fmla="*/ 9987 h 10001"/>
                <a:gd name="connsiteX6" fmla="*/ 0 w 9248"/>
                <a:gd name="connsiteY6" fmla="*/ 5287 h 10001"/>
                <a:gd name="connsiteX0" fmla="*/ 0 w 9687"/>
                <a:gd name="connsiteY0" fmla="*/ 5286 h 10000"/>
                <a:gd name="connsiteX1" fmla="*/ 1526 w 9687"/>
                <a:gd name="connsiteY1" fmla="*/ 1 h 10000"/>
                <a:gd name="connsiteX2" fmla="*/ 8542 w 9687"/>
                <a:gd name="connsiteY2" fmla="*/ 1 h 10000"/>
                <a:gd name="connsiteX3" fmla="*/ 9687 w 9687"/>
                <a:gd name="connsiteY3" fmla="*/ 5392 h 10000"/>
                <a:gd name="connsiteX4" fmla="*/ 8523 w 9687"/>
                <a:gd name="connsiteY4" fmla="*/ 9941 h 10000"/>
                <a:gd name="connsiteX5" fmla="*/ 1526 w 9687"/>
                <a:gd name="connsiteY5" fmla="*/ 9986 h 10000"/>
                <a:gd name="connsiteX6" fmla="*/ 0 w 9687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10000"/>
                <a:gd name="connsiteY0" fmla="*/ 5286 h 10000"/>
                <a:gd name="connsiteX1" fmla="*/ 1575 w 10000"/>
                <a:gd name="connsiteY1" fmla="*/ 1 h 10000"/>
                <a:gd name="connsiteX2" fmla="*/ 8818 w 10000"/>
                <a:gd name="connsiteY2" fmla="*/ 1 h 10000"/>
                <a:gd name="connsiteX3" fmla="*/ 10000 w 10000"/>
                <a:gd name="connsiteY3" fmla="*/ 5392 h 10000"/>
                <a:gd name="connsiteX4" fmla="*/ 8798 w 10000"/>
                <a:gd name="connsiteY4" fmla="*/ 9941 h 10000"/>
                <a:gd name="connsiteX5" fmla="*/ 1575 w 10000"/>
                <a:gd name="connsiteY5" fmla="*/ 9986 h 10000"/>
                <a:gd name="connsiteX6" fmla="*/ 0 w 10000"/>
                <a:gd name="connsiteY6" fmla="*/ 5286 h 10000"/>
                <a:gd name="connsiteX0" fmla="*/ 0 w 9534"/>
                <a:gd name="connsiteY0" fmla="*/ 5086 h 9999"/>
                <a:gd name="connsiteX1" fmla="*/ 1109 w 9534"/>
                <a:gd name="connsiteY1" fmla="*/ 1 h 9999"/>
                <a:gd name="connsiteX2" fmla="*/ 8352 w 9534"/>
                <a:gd name="connsiteY2" fmla="*/ 1 h 9999"/>
                <a:gd name="connsiteX3" fmla="*/ 9534 w 9534"/>
                <a:gd name="connsiteY3" fmla="*/ 5392 h 9999"/>
                <a:gd name="connsiteX4" fmla="*/ 8332 w 9534"/>
                <a:gd name="connsiteY4" fmla="*/ 9941 h 9999"/>
                <a:gd name="connsiteX5" fmla="*/ 1109 w 9534"/>
                <a:gd name="connsiteY5" fmla="*/ 9986 h 9999"/>
                <a:gd name="connsiteX6" fmla="*/ 0 w 9534"/>
                <a:gd name="connsiteY6" fmla="*/ 5086 h 9999"/>
                <a:gd name="connsiteX0" fmla="*/ 0 w 10000"/>
                <a:gd name="connsiteY0" fmla="*/ 5087 h 10000"/>
                <a:gd name="connsiteX1" fmla="*/ 1163 w 10000"/>
                <a:gd name="connsiteY1" fmla="*/ 1 h 10000"/>
                <a:gd name="connsiteX2" fmla="*/ 8760 w 10000"/>
                <a:gd name="connsiteY2" fmla="*/ 1 h 10000"/>
                <a:gd name="connsiteX3" fmla="*/ 10000 w 10000"/>
                <a:gd name="connsiteY3" fmla="*/ 5393 h 10000"/>
                <a:gd name="connsiteX4" fmla="*/ 8739 w 10000"/>
                <a:gd name="connsiteY4" fmla="*/ 9942 h 10000"/>
                <a:gd name="connsiteX5" fmla="*/ 1163 w 10000"/>
                <a:gd name="connsiteY5" fmla="*/ 9987 h 10000"/>
                <a:gd name="connsiteX6" fmla="*/ 0 w 10000"/>
                <a:gd name="connsiteY6" fmla="*/ 5087 h 10000"/>
                <a:gd name="connsiteX0" fmla="*/ 0 w 10000"/>
                <a:gd name="connsiteY0" fmla="*/ 5087 h 10003"/>
                <a:gd name="connsiteX1" fmla="*/ 1163 w 10000"/>
                <a:gd name="connsiteY1" fmla="*/ 1 h 10003"/>
                <a:gd name="connsiteX2" fmla="*/ 8760 w 10000"/>
                <a:gd name="connsiteY2" fmla="*/ 1 h 10003"/>
                <a:gd name="connsiteX3" fmla="*/ 10000 w 10000"/>
                <a:gd name="connsiteY3" fmla="*/ 5393 h 10003"/>
                <a:gd name="connsiteX4" fmla="*/ 8739 w 10000"/>
                <a:gd name="connsiteY4" fmla="*/ 9942 h 10003"/>
                <a:gd name="connsiteX5" fmla="*/ 1163 w 10000"/>
                <a:gd name="connsiteY5" fmla="*/ 9987 h 10003"/>
                <a:gd name="connsiteX6" fmla="*/ 0 w 10000"/>
                <a:gd name="connsiteY6" fmla="*/ 5087 h 10003"/>
                <a:gd name="connsiteX0" fmla="*/ 0 w 10013"/>
                <a:gd name="connsiteY0" fmla="*/ 5087 h 10003"/>
                <a:gd name="connsiteX1" fmla="*/ 1163 w 10013"/>
                <a:gd name="connsiteY1" fmla="*/ 1 h 10003"/>
                <a:gd name="connsiteX2" fmla="*/ 8760 w 10013"/>
                <a:gd name="connsiteY2" fmla="*/ 1 h 10003"/>
                <a:gd name="connsiteX3" fmla="*/ 10013 w 10013"/>
                <a:gd name="connsiteY3" fmla="*/ 5172 h 10003"/>
                <a:gd name="connsiteX4" fmla="*/ 8739 w 10013"/>
                <a:gd name="connsiteY4" fmla="*/ 9942 h 10003"/>
                <a:gd name="connsiteX5" fmla="*/ 1163 w 10013"/>
                <a:gd name="connsiteY5" fmla="*/ 9987 h 10003"/>
                <a:gd name="connsiteX6" fmla="*/ 0 w 10013"/>
                <a:gd name="connsiteY6" fmla="*/ 5087 h 10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3" h="10003">
                  <a:moveTo>
                    <a:pt x="0" y="5087"/>
                  </a:moveTo>
                  <a:cubicBezTo>
                    <a:pt x="487" y="3172"/>
                    <a:pt x="273" y="86"/>
                    <a:pt x="1163" y="1"/>
                  </a:cubicBezTo>
                  <a:lnTo>
                    <a:pt x="8760" y="1"/>
                  </a:lnTo>
                  <a:cubicBezTo>
                    <a:pt x="9749" y="-16"/>
                    <a:pt x="9568" y="2565"/>
                    <a:pt x="10013" y="5172"/>
                  </a:cubicBezTo>
                  <a:cubicBezTo>
                    <a:pt x="9488" y="8214"/>
                    <a:pt x="9635" y="10053"/>
                    <a:pt x="8739" y="9942"/>
                  </a:cubicBezTo>
                  <a:lnTo>
                    <a:pt x="1163" y="9987"/>
                  </a:lnTo>
                  <a:cubicBezTo>
                    <a:pt x="261" y="10245"/>
                    <a:pt x="506" y="7351"/>
                    <a:pt x="0" y="508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>
                <a:defRPr/>
              </a:pPr>
              <a:endParaRPr lang="de-AT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" name="Text">
              <a:extLst>
                <a:ext uri="{FF2B5EF4-FFF2-40B4-BE49-F238E27FC236}">
                  <a16:creationId xmlns:a16="http://schemas.microsoft.com/office/drawing/2014/main" id="{DBB8417C-BFDC-4C68-A750-8B0478B37A21}"/>
                </a:ext>
              </a:extLst>
            </p:cNvPr>
            <p:cNvSpPr txBox="1"/>
            <p:nvPr/>
          </p:nvSpPr>
          <p:spPr>
            <a:xfrm>
              <a:off x="8793584" y="2338239"/>
              <a:ext cx="1642634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 defTabSz="914377">
                <a:defRPr/>
              </a:pPr>
              <a:r>
                <a:rPr lang="de-DE" sz="2000" b="1" dirty="0">
                  <a:solidFill>
                    <a:prstClr val="white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€ 300</a:t>
              </a:r>
              <a:endParaRPr lang="en-US" sz="2000" b="1" dirty="0">
                <a:solidFill>
                  <a:prstClr val="white"/>
                </a:solidFill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</p:grpSp>
      <p:pic>
        <p:nvPicPr>
          <p:cNvPr id="2" name="correct answer">
            <a:hlinkClick r:id="" action="ppaction://media"/>
            <a:extLst>
              <a:ext uri="{FF2B5EF4-FFF2-40B4-BE49-F238E27FC236}">
                <a16:creationId xmlns:a16="http://schemas.microsoft.com/office/drawing/2014/main" id="{DF2CC9AC-12E5-1B92-2AE1-387E4E2EB38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828984" y="192768"/>
            <a:ext cx="609600" cy="6096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4862D1A3-6064-551F-4F01-BA0B1FDC5A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95934" y="276804"/>
            <a:ext cx="2194750" cy="21520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6427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" grpId="0" animBg="1"/>
      <p:bldP spid="52" grpId="0"/>
      <p:bldP spid="5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f3e5f75369e893f7e31a9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f3e5f75369e893f7e31a902"/>
  <p:tag name="SLIDELIZARD_POLLACTION" val="AutoStart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f3e5f75369e893f7e31a902"/>
  <p:tag name="SLIDELIZARD_POLLACTION" val="AutoStart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f3e5f75369e893f7e31a9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f3e5f75369e893f7e31a90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f3e5f75369e893f7e31a9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f3e5f75369e893f7e31a90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LIZARD_POLLTEMPLATEID" val="5ee35befacc1cd3859fe85dc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1097</Words>
  <Application>Microsoft Office PowerPoint</Application>
  <PresentationFormat>Breitbild</PresentationFormat>
  <Paragraphs>301</Paragraphs>
  <Slides>31</Slides>
  <Notes>0</Notes>
  <HiddenSlides>0</HiddenSlides>
  <MMClips>61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8" baseType="lpstr">
      <vt:lpstr>Abadi Extra Light</vt:lpstr>
      <vt:lpstr>Arial</vt:lpstr>
      <vt:lpstr>Arial Black</vt:lpstr>
      <vt:lpstr>Avenir Next LT Pro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Linda Schönbrunner</dc:creator>
  <cp:lastModifiedBy>Linda Schönbrunner</cp:lastModifiedBy>
  <cp:revision>19</cp:revision>
  <dcterms:created xsi:type="dcterms:W3CDTF">2022-11-18T12:00:15Z</dcterms:created>
  <dcterms:modified xsi:type="dcterms:W3CDTF">2022-11-26T14:08:19Z</dcterms:modified>
</cp:coreProperties>
</file>