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E0B753-1A92-6305-27FF-64B317275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4055648-66AA-0BAA-542E-E611AB3B42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BA26A63-3A0B-8A28-C049-3DBF8CD09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38F06-BE7A-0B49-4EAC-13116C667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AB45005-EFB0-0CBD-15A4-46930C2D7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7241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AC7EB0-1F27-8B1B-800F-9F58BEB0E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58C54FA-40E8-1D65-DB7D-376558C59E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E4F07A-BD44-F353-4F40-47AD114E0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8C0527-A5BB-1B6C-B3FE-2766E45F6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ED93A71-F9DF-8D4F-8608-8CE6FB63B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2009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55E2FAF-61C8-7E32-20A3-790D8BE79C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BC29698-9890-C02E-1CED-6582EBEBE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ACCF98-6D3F-9E95-6795-07A0529F6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DB45DAB-221D-FD3A-CA2C-17253CDE4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223597B-1F63-2C27-3BFD-35F00DAFA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9379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4362E-803A-69A2-91D3-358E9A40A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1E1632F-F165-5FB1-4264-CB7221EE9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00CF5E-4577-1D28-4F1D-41CF3004A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DB33BD4-A308-B6ED-24CF-E089AB54C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A6F3D0-2DA6-2B1F-0276-192C8DE0E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1743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7BE299-F7AB-12A6-B27B-FC2E189EC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3452409-C0D8-E9C5-EB98-B4411AA6C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792B7A9-00F3-E65E-2BBB-DD081104F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2FF0FAC-E0F9-5D63-BC4A-83C608FD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194D17-7807-C36E-58D6-ABC63EA3B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0495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66F561-11C0-6382-B59A-CD4A8C40A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4A2E14-DF45-274D-C7B3-4D30D969CA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2E4FC46-75E1-2387-6154-553A479C12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0FCEBD9-805C-B6C9-D74B-C1CDF8F3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AB42935-526F-ED6A-7DC1-CBA3BFB5E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8611F21-20BD-F4C7-C6B7-2E97C8066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188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12CF50-DC33-BDF0-1874-1CFBDCA06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6E3BA1C-B182-1378-21F2-D8C140037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123197F-64AD-9942-8FF2-0918F39A0E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D1A4F49-435C-BF51-2A69-AE4045CE17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2454807-0DFF-FE3E-F3AA-C8A19B699A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602EF18-80DD-9673-714F-8E4A76965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A0BA774-3948-91D1-529A-166847127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404B66D-373C-D659-E3C4-6467CACA7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389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9B0BB8-545F-D5BD-65C8-54DD854C4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37D60E9-9362-BE0A-7B3A-6471D035D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84B99B6-E848-C47A-174D-858C8B981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64BA2B1-C26D-A41F-89CD-CF9D1389E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7720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DA058D2-3D11-9D87-2E83-E04422F0C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819462E-B362-AE16-E979-39B19CB96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AA04C7D-7C55-8A38-02B1-ACE6E86EA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924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ACC619-0CAD-E2FC-0EA1-120DB16EA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658B22-8215-2034-9D6F-072926875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913B5C9-7292-E99E-2BF7-027504533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3EAE07-94B9-28DB-88DC-1CBDD3DFA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86041FE-69FB-9EF0-CC57-66A4DB56F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EE4580C-3CF0-1FB8-C261-1512F6507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393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9CC3D6-94BF-FA44-9B33-F103DE4DF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51D3779-B563-818C-DECE-178D96F140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331C2D1-2939-9A52-8D74-4196F7C30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6DA40D1-1459-A77C-404F-90BF8572B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4392B14-D147-7D92-C254-54F81E06E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909CC6A-026E-9B6A-4688-63CA4D1DD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9218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63D1011-C4F4-2676-5184-E8510EB49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143ECBA-F32B-D262-64AC-EB142A1BE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F358CEE-5CF6-EAC2-5556-F6A241CF5B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D01BF-BE38-4A8D-8A4A-821FA9FD5BE9}" type="datetimeFigureOut">
              <a:rPr lang="de-DE" smtClean="0"/>
              <a:t>07.12.2022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D1BF605-CF72-44D8-0AD2-475B7A947E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3C70EDC-EE2D-139A-DB6B-CD0AD9164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DBE1F-B80F-4379-B657-550CF2A982D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5372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Grafik 4" descr="Ein Bild, das Person, Sport, Frau, Tänzer enthält.&#10;&#10;Automatisch generierte Beschreibung">
            <a:extLst>
              <a:ext uri="{FF2B5EF4-FFF2-40B4-BE49-F238E27FC236}">
                <a16:creationId xmlns:a16="http://schemas.microsoft.com/office/drawing/2014/main" id="{66F78022-5DF5-9EFD-7802-DDBFA8F188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r="2714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78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Person, Sport, Frau, Tänzer enthält.&#10;&#10;Automatisch generierte Beschreibung">
            <a:extLst>
              <a:ext uri="{FF2B5EF4-FFF2-40B4-BE49-F238E27FC236}">
                <a16:creationId xmlns:a16="http://schemas.microsoft.com/office/drawing/2014/main" id="{66F78022-5DF5-9EFD-7802-DDBFA8F188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r="2714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Denkblase: wolkenförmig 1">
            <a:extLst>
              <a:ext uri="{FF2B5EF4-FFF2-40B4-BE49-F238E27FC236}">
                <a16:creationId xmlns:a16="http://schemas.microsoft.com/office/drawing/2014/main" id="{CE560660-FF8B-5893-5F87-613D57E09FC9}"/>
              </a:ext>
            </a:extLst>
          </p:cNvPr>
          <p:cNvSpPr/>
          <p:nvPr/>
        </p:nvSpPr>
        <p:spPr>
          <a:xfrm>
            <a:off x="4061996" y="0"/>
            <a:ext cx="2471969" cy="2121763"/>
          </a:xfrm>
          <a:prstGeom prst="cloudCallout">
            <a:avLst>
              <a:gd name="adj1" fmla="val -14010"/>
              <a:gd name="adj2" fmla="val 1403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8566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Grafik 4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BEC4BE1E-6384-3BCE-3FC0-6854F3AF41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" r="115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25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BEC4BE1E-6384-3BCE-3FC0-6854F3AF41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" r="1158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Denkblase: wolkenförmig 1">
            <a:extLst>
              <a:ext uri="{FF2B5EF4-FFF2-40B4-BE49-F238E27FC236}">
                <a16:creationId xmlns:a16="http://schemas.microsoft.com/office/drawing/2014/main" id="{C8FECE5E-F67D-51CD-37E2-957271638FA0}"/>
              </a:ext>
            </a:extLst>
          </p:cNvPr>
          <p:cNvSpPr/>
          <p:nvPr/>
        </p:nvSpPr>
        <p:spPr>
          <a:xfrm>
            <a:off x="155821" y="213064"/>
            <a:ext cx="2471969" cy="2121763"/>
          </a:xfrm>
          <a:prstGeom prst="cloudCallout">
            <a:avLst>
              <a:gd name="adj1" fmla="val 64999"/>
              <a:gd name="adj2" fmla="val 7798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13619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Kindergarten Taubenbach</dc:creator>
  <cp:lastModifiedBy>Kindergarten Taubenbach</cp:lastModifiedBy>
  <cp:revision>4</cp:revision>
  <dcterms:created xsi:type="dcterms:W3CDTF">2022-11-27T15:41:18Z</dcterms:created>
  <dcterms:modified xsi:type="dcterms:W3CDTF">2022-12-07T13:05:12Z</dcterms:modified>
</cp:coreProperties>
</file>