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9" r:id="rId3"/>
    <p:sldId id="260" r:id="rId4"/>
    <p:sldId id="258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131"/>
    <p:restoredTop sz="94682"/>
  </p:normalViewPr>
  <p:slideViewPr>
    <p:cSldViewPr snapToGrid="0">
      <p:cViewPr varScale="1">
        <p:scale>
          <a:sx n="111" d="100"/>
          <a:sy n="111" d="100"/>
        </p:scale>
        <p:origin x="35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211D5B-8012-9AB1-B828-B30F61F376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04513D8A-6012-7847-89C5-ABC7183C8A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159AB7F-DE5C-9DD0-A1E2-CDFB38EA5E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CDFE3-2EC1-3B47-86B5-8D520770BCFE}" type="datetimeFigureOut">
              <a:rPr lang="de-DE" smtClean="0"/>
              <a:t>09.12.24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FF6C11E-E138-8BF2-DC43-632B0B1471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5F1BF28-C7E7-825E-E59C-247F80CFBE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3C7C1-7BD7-194A-A9E0-152BA6CBA37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569866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F95C814-3FDF-CDD5-DC44-5BA7625D44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7E64D943-5518-07C9-F274-6B35AEB73B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843935A-D90A-73B9-1AC4-707094F3B7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CDFE3-2EC1-3B47-86B5-8D520770BCFE}" type="datetimeFigureOut">
              <a:rPr lang="de-DE" smtClean="0"/>
              <a:t>09.12.24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ACD0A99-AAAC-6C5D-95D6-70D0A2BCAD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AAD06A5-3A2A-8889-0A2D-FFE70AF0B8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3C7C1-7BD7-194A-A9E0-152BA6CBA37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486979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11C197E7-9C7A-35B1-D251-51B828C55FB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397B94F9-34CD-8121-CC32-58835AD2C8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49C4345-51FA-CA81-A7AE-87B39EDA82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CDFE3-2EC1-3B47-86B5-8D520770BCFE}" type="datetimeFigureOut">
              <a:rPr lang="de-DE" smtClean="0"/>
              <a:t>09.12.24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7758C42-CD89-3D05-1B40-7D396BD343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FBD2595-F68A-D4A2-63AB-02172AD052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3C7C1-7BD7-194A-A9E0-152BA6CBA37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85834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DDDA719-7721-B57B-028D-F5A64AC4AA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0216946-8DFE-4AFE-8262-8243EBA44C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0BE9C6A-69C4-B88D-084A-92E6B7DB4D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CDFE3-2EC1-3B47-86B5-8D520770BCFE}" type="datetimeFigureOut">
              <a:rPr lang="de-DE" smtClean="0"/>
              <a:t>09.12.24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CC609E6-E950-AA12-13A7-C24B3A193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3FB46A1-FF39-38D2-DA5B-A586703087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3C7C1-7BD7-194A-A9E0-152BA6CBA37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34786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5384618-9E6B-C6EC-DB07-E032D4CAC2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7070989-672D-2C6E-3796-C84AA7EBB1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31F2BE5-B2C5-5A4E-2073-9E1C6E39DC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CDFE3-2EC1-3B47-86B5-8D520770BCFE}" type="datetimeFigureOut">
              <a:rPr lang="de-DE" smtClean="0"/>
              <a:t>09.12.24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45A68E0-EFA1-B59B-1F2F-AC28ADD4B7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9874B08-3715-7FBA-BAF9-2AB877B709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3C7C1-7BD7-194A-A9E0-152BA6CBA37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41322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D0BC27-600A-9CD3-535B-E1FFF0411E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6AAC5D1-D47D-662F-AF16-117234C0860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A68BCF6D-FF8F-4C64-7B29-4EDE17BBF6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F748EEC-EF3F-1D08-6861-EAB95FBD9D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CDFE3-2EC1-3B47-86B5-8D520770BCFE}" type="datetimeFigureOut">
              <a:rPr lang="de-DE" smtClean="0"/>
              <a:t>09.12.24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EE25B1D-0D15-9F53-0A15-CAF1F49F7E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342D475-A836-DEC8-3611-13D251996E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3C7C1-7BD7-194A-A9E0-152BA6CBA37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46932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EE6BCCE-A5AA-AD5E-35AC-8E32B7E053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454C82D-6DE4-DC54-EC78-17428CB3C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749E569-5493-75CD-9265-E98256935D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1BBDF8D-1FB5-E564-A8BF-618780ABB55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20228425-ED9E-B33D-BC78-EC70E53295A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0AE4A40E-ECC7-8825-D3D4-7B531E3A1A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CDFE3-2EC1-3B47-86B5-8D520770BCFE}" type="datetimeFigureOut">
              <a:rPr lang="de-DE" smtClean="0"/>
              <a:t>09.12.24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AD9ED755-3CF0-04E4-3113-C92FD36DB6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B1406287-EDD9-722D-620C-359D8FE290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3C7C1-7BD7-194A-A9E0-152BA6CBA37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783450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06A4A7A-AFBC-0CB4-2E54-35441446CF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D1802AC8-15ED-35FE-73BA-6074BA645C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CDFE3-2EC1-3B47-86B5-8D520770BCFE}" type="datetimeFigureOut">
              <a:rPr lang="de-DE" smtClean="0"/>
              <a:t>09.12.24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AA9CA75-A9A4-6549-D315-1D9CC4A8B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555D32D-A5E8-9406-F43C-7B9511B230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3C7C1-7BD7-194A-A9E0-152BA6CBA37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84279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04EF3C27-BC31-D303-3FEE-EA3C204787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CDFE3-2EC1-3B47-86B5-8D520770BCFE}" type="datetimeFigureOut">
              <a:rPr lang="de-DE" smtClean="0"/>
              <a:t>09.12.24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C847C22F-BFF9-7F4A-4CAC-CE929ECBF4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35ACEDF-22BA-FD22-BDE3-63CE42104B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3C7C1-7BD7-194A-A9E0-152BA6CBA37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7290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841C593-EBD4-3684-C22F-4872ACFB87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B2DEE20-D44E-9731-F8E3-C68A0AFB02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15A4E7C6-9BF9-6211-AD7E-C1BDD8B4AB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A5F042E-DE81-04F1-12D3-48E7FE97AC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CDFE3-2EC1-3B47-86B5-8D520770BCFE}" type="datetimeFigureOut">
              <a:rPr lang="de-DE" smtClean="0"/>
              <a:t>09.12.24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17A6464-3BD9-913B-5497-182766CBBE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CCDE94B-947A-487B-7C61-0987E80431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3C7C1-7BD7-194A-A9E0-152BA6CBA37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99283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FB73468-29CD-D32D-26A5-E981B06EA3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A3E39EF0-9490-80EB-E47B-BB5D94E8F4C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EDDF643-110C-949B-12EC-509C361FD6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64B9EB1-FC23-2A78-09E3-8C8F6D79C2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CDFE3-2EC1-3B47-86B5-8D520770BCFE}" type="datetimeFigureOut">
              <a:rPr lang="de-DE" smtClean="0"/>
              <a:t>09.12.24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BA5F112-55F2-E195-C633-E22B0880A0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92FED90-2619-D691-A7DD-C1A175A398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3C7C1-7BD7-194A-A9E0-152BA6CBA37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788170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108FCB49-25D7-2605-6A8F-0DCFCD7AFB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5B0C73E-ACC9-DB6B-9346-AC207CE2F4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683D54B-0209-E29E-6854-C394693F8B5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76CDFE3-2EC1-3B47-86B5-8D520770BCFE}" type="datetimeFigureOut">
              <a:rPr lang="de-DE" smtClean="0"/>
              <a:t>09.12.24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21BA00-2118-B3B9-F3B1-E1C169CE63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D0F7880-70E1-FC0F-EBD3-E8E0DE7846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E63C7C1-7BD7-194A-A9E0-152BA6CBA37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906929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myloview.de/bild-mathematische-gleichungen-auf-tafel-mathe-formeln-nr-1E74A37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A0A6A94-FD04-6CB8-F751-7C7CD0D6D0D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B6DBD8E1-82A8-1D3D-7F9B-5A437FD1E39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5" name="Grafik 4" descr="Ein Bild, das Text, Handschrift, Schwarzweiß, Tafel enthält.&#10;&#10;Automatisch generierte Beschreibung">
            <a:extLst>
              <a:ext uri="{FF2B5EF4-FFF2-40B4-BE49-F238E27FC236}">
                <a16:creationId xmlns:a16="http://schemas.microsoft.com/office/drawing/2014/main" id="{27B9D144-C347-FF96-93E5-0B6735A4513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15889"/>
          <a:stretch/>
        </p:blipFill>
        <p:spPr>
          <a:xfrm>
            <a:off x="1" y="1"/>
            <a:ext cx="12192000" cy="6857999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3F9D6E0C-5414-1599-C890-9B0778526721}"/>
              </a:ext>
            </a:extLst>
          </p:cNvPr>
          <p:cNvSpPr/>
          <p:nvPr/>
        </p:nvSpPr>
        <p:spPr>
          <a:xfrm>
            <a:off x="2270567" y="2190449"/>
            <a:ext cx="7650866" cy="2639028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F9141E17-F8C9-AB9E-C9EC-E5A7659D1312}"/>
              </a:ext>
            </a:extLst>
          </p:cNvPr>
          <p:cNvSpPr txBox="1"/>
          <p:nvPr/>
        </p:nvSpPr>
        <p:spPr>
          <a:xfrm>
            <a:off x="1651321" y="2828835"/>
            <a:ext cx="901667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noProof="0" dirty="0"/>
              <a:t>Quiz </a:t>
            </a:r>
          </a:p>
          <a:p>
            <a:pPr algn="ctr"/>
            <a:r>
              <a:rPr lang="fr-FR" sz="3200" noProof="0" dirty="0"/>
              <a:t>sur le film « Le théorème de Marguerite </a:t>
            </a:r>
            <a:r>
              <a:rPr lang="fr-FR" sz="4000" noProof="0" dirty="0"/>
              <a:t>»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1EE13097-BCFC-6CDE-14CA-48BC7025FC85}"/>
              </a:ext>
            </a:extLst>
          </p:cNvPr>
          <p:cNvSpPr txBox="1"/>
          <p:nvPr/>
        </p:nvSpPr>
        <p:spPr>
          <a:xfrm>
            <a:off x="243068" y="196770"/>
            <a:ext cx="37386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tx1">
                    <a:lumMod val="65000"/>
                    <a:lumOff val="35000"/>
                  </a:schemeClr>
                </a:solidFill>
                <a:highlight>
                  <a:srgbClr val="C0C0C0"/>
                </a:highlight>
              </a:rPr>
              <a:t>Alternativ auch als </a:t>
            </a:r>
            <a:r>
              <a:rPr lang="de-DE" dirty="0" err="1">
                <a:solidFill>
                  <a:schemeClr val="tx1">
                    <a:lumMod val="65000"/>
                    <a:lumOff val="35000"/>
                  </a:schemeClr>
                </a:solidFill>
                <a:highlight>
                  <a:srgbClr val="C0C0C0"/>
                </a:highlight>
              </a:rPr>
              <a:t>Kahoot</a:t>
            </a:r>
            <a:r>
              <a:rPr lang="de-DE" dirty="0">
                <a:solidFill>
                  <a:schemeClr val="tx1">
                    <a:lumMod val="65000"/>
                    <a:lumOff val="35000"/>
                  </a:schemeClr>
                </a:solidFill>
                <a:highlight>
                  <a:srgbClr val="C0C0C0"/>
                </a:highlight>
              </a:rPr>
              <a:t> spielbar: </a:t>
            </a:r>
          </a:p>
        </p:txBody>
      </p:sp>
      <p:pic>
        <p:nvPicPr>
          <p:cNvPr id="11" name="Grafik 10" descr="Ein Bild, das Muster, Quadrat, Pixel, Design enthält.&#10;&#10;Automatisch generierte Beschreibung">
            <a:extLst>
              <a:ext uri="{FF2B5EF4-FFF2-40B4-BE49-F238E27FC236}">
                <a16:creationId xmlns:a16="http://schemas.microsoft.com/office/drawing/2014/main" id="{D66AC981-04A0-612A-653D-90EAC328A7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270" y="624828"/>
            <a:ext cx="1508126" cy="1508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53843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BB6C6C-AD9E-6B95-9434-FAADDE748B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30C4784-7CEB-158A-C115-A74EF157C54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F475D0C3-60A5-FC13-600C-F3C9D5F6C10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5" name="Grafik 4" descr="Ein Bild, das Text, Handschrift, Schwarzweiß, Tafel enthält.&#10;&#10;Automatisch generierte Beschreibung">
            <a:extLst>
              <a:ext uri="{FF2B5EF4-FFF2-40B4-BE49-F238E27FC236}">
                <a16:creationId xmlns:a16="http://schemas.microsoft.com/office/drawing/2014/main" id="{4909932A-D61B-4507-3C2F-2EFCA51013E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15889"/>
          <a:stretch/>
        </p:blipFill>
        <p:spPr>
          <a:xfrm>
            <a:off x="1" y="1"/>
            <a:ext cx="12192000" cy="6857999"/>
          </a:xfrm>
          <a:prstGeom prst="rect">
            <a:avLst/>
          </a:prstGeom>
        </p:spPr>
      </p:pic>
      <p:sp>
        <p:nvSpPr>
          <p:cNvPr id="4" name="Rechteck 3">
            <a:extLst>
              <a:ext uri="{FF2B5EF4-FFF2-40B4-BE49-F238E27FC236}">
                <a16:creationId xmlns:a16="http://schemas.microsoft.com/office/drawing/2014/main" id="{B84D0C57-B62F-B0C6-9F30-957C439F7E59}"/>
              </a:ext>
            </a:extLst>
          </p:cNvPr>
          <p:cNvSpPr/>
          <p:nvPr/>
        </p:nvSpPr>
        <p:spPr>
          <a:xfrm>
            <a:off x="713772" y="510512"/>
            <a:ext cx="10764455" cy="1805651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DF34629E-E4A8-3474-F78E-471560B94994}"/>
              </a:ext>
            </a:extLst>
          </p:cNvPr>
          <p:cNvSpPr txBox="1"/>
          <p:nvPr/>
        </p:nvSpPr>
        <p:spPr>
          <a:xfrm>
            <a:off x="995423" y="740780"/>
            <a:ext cx="102435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dirty="0" err="1"/>
              <a:t>Où</a:t>
            </a:r>
            <a:r>
              <a:rPr lang="de-DE" sz="3200" dirty="0"/>
              <a:t> a Marguerite a-t-elle </a:t>
            </a:r>
            <a:r>
              <a:rPr lang="de-DE" sz="3200" dirty="0" err="1"/>
              <a:t>rencontré</a:t>
            </a:r>
            <a:r>
              <a:rPr lang="de-DE" sz="3200" dirty="0"/>
              <a:t> </a:t>
            </a:r>
            <a:r>
              <a:rPr lang="de-DE" sz="3200" dirty="0" err="1"/>
              <a:t>sa</a:t>
            </a:r>
            <a:r>
              <a:rPr lang="de-DE" sz="3200" dirty="0"/>
              <a:t> </a:t>
            </a:r>
            <a:r>
              <a:rPr lang="de-DE" sz="3200" dirty="0" err="1"/>
              <a:t>colloc</a:t>
            </a:r>
            <a:r>
              <a:rPr lang="de-DE" sz="3200" dirty="0"/>
              <a:t>, </a:t>
            </a:r>
            <a:r>
              <a:rPr lang="de-DE" sz="3200" dirty="0" err="1"/>
              <a:t>Noa</a:t>
            </a:r>
            <a:r>
              <a:rPr lang="de-DE" sz="3200" dirty="0"/>
              <a:t>?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D9B2E3E3-8F2A-F347-CAEF-CA5E65E31ACD}"/>
              </a:ext>
            </a:extLst>
          </p:cNvPr>
          <p:cNvSpPr/>
          <p:nvPr/>
        </p:nvSpPr>
        <p:spPr>
          <a:xfrm>
            <a:off x="713772" y="2898233"/>
            <a:ext cx="5262623" cy="164360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7EB20CA6-BFEC-AA47-A74A-C5F128CF524A}"/>
              </a:ext>
            </a:extLst>
          </p:cNvPr>
          <p:cNvSpPr/>
          <p:nvPr/>
        </p:nvSpPr>
        <p:spPr>
          <a:xfrm>
            <a:off x="6215607" y="2927612"/>
            <a:ext cx="5262623" cy="164360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C71997E6-C56B-C678-FB53-139BB9A8AC5E}"/>
              </a:ext>
            </a:extLst>
          </p:cNvPr>
          <p:cNvSpPr/>
          <p:nvPr/>
        </p:nvSpPr>
        <p:spPr>
          <a:xfrm>
            <a:off x="713772" y="4750574"/>
            <a:ext cx="5262623" cy="164360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E5C4C7EB-6B1C-FEA5-7FE4-3BEABEDE65C3}"/>
              </a:ext>
            </a:extLst>
          </p:cNvPr>
          <p:cNvSpPr/>
          <p:nvPr/>
        </p:nvSpPr>
        <p:spPr>
          <a:xfrm>
            <a:off x="6215607" y="4750573"/>
            <a:ext cx="5262623" cy="164360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0F4A0A30-C9A9-7A77-6C83-878AFC55F66F}"/>
              </a:ext>
            </a:extLst>
          </p:cNvPr>
          <p:cNvSpPr txBox="1"/>
          <p:nvPr/>
        </p:nvSpPr>
        <p:spPr>
          <a:xfrm>
            <a:off x="995423" y="3159889"/>
            <a:ext cx="46954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dirty="0" err="1"/>
              <a:t>dans</a:t>
            </a:r>
            <a:r>
              <a:rPr lang="de-DE" sz="3200" dirty="0"/>
              <a:t> </a:t>
            </a:r>
            <a:r>
              <a:rPr lang="de-DE" sz="3200" dirty="0" err="1"/>
              <a:t>une</a:t>
            </a:r>
            <a:r>
              <a:rPr lang="de-DE" sz="3200" dirty="0"/>
              <a:t> </a:t>
            </a:r>
            <a:r>
              <a:rPr lang="de-DE" sz="3200" dirty="0" err="1"/>
              <a:t>boîte</a:t>
            </a:r>
            <a:r>
              <a:rPr lang="de-DE" sz="3200" dirty="0"/>
              <a:t> de </a:t>
            </a:r>
            <a:r>
              <a:rPr lang="de-DE" sz="3200" dirty="0" err="1"/>
              <a:t>nuit</a:t>
            </a:r>
            <a:endParaRPr lang="de-DE" sz="3200" dirty="0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EF18FC91-B970-394C-6634-FB73DD715710}"/>
              </a:ext>
            </a:extLst>
          </p:cNvPr>
          <p:cNvSpPr txBox="1"/>
          <p:nvPr/>
        </p:nvSpPr>
        <p:spPr>
          <a:xfrm>
            <a:off x="6452886" y="3150373"/>
            <a:ext cx="47436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dirty="0"/>
              <a:t>à </a:t>
            </a:r>
            <a:r>
              <a:rPr lang="de-DE" sz="3200" dirty="0" err="1"/>
              <a:t>l‘université</a:t>
            </a:r>
            <a:endParaRPr lang="de-DE" sz="3200" dirty="0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1CE5F5B7-C3F1-87DE-63D7-5DCA757C1FC2}"/>
              </a:ext>
            </a:extLst>
          </p:cNvPr>
          <p:cNvSpPr txBox="1"/>
          <p:nvPr/>
        </p:nvSpPr>
        <p:spPr>
          <a:xfrm>
            <a:off x="995423" y="5057487"/>
            <a:ext cx="469546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dirty="0" err="1"/>
              <a:t>dans</a:t>
            </a:r>
            <a:r>
              <a:rPr lang="de-DE" sz="3200" dirty="0"/>
              <a:t> </a:t>
            </a:r>
            <a:r>
              <a:rPr lang="de-DE" sz="3200" dirty="0" err="1"/>
              <a:t>un</a:t>
            </a:r>
            <a:r>
              <a:rPr lang="de-DE" sz="3200" dirty="0"/>
              <a:t> </a:t>
            </a:r>
            <a:r>
              <a:rPr lang="de-DE" sz="3200" dirty="0" err="1"/>
              <a:t>restaurant</a:t>
            </a:r>
            <a:r>
              <a:rPr lang="de-DE" sz="3200" dirty="0"/>
              <a:t> </a:t>
            </a:r>
            <a:r>
              <a:rPr lang="de-DE" sz="3200" dirty="0" err="1"/>
              <a:t>chinois</a:t>
            </a:r>
            <a:endParaRPr lang="de-DE" sz="3200" strike="sngStrike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0526C2EB-2D3F-5433-5393-34A6AB6838D3}"/>
              </a:ext>
            </a:extLst>
          </p:cNvPr>
          <p:cNvSpPr txBox="1"/>
          <p:nvPr/>
        </p:nvSpPr>
        <p:spPr>
          <a:xfrm>
            <a:off x="6499186" y="5057486"/>
            <a:ext cx="469546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dirty="0" err="1"/>
              <a:t>dans</a:t>
            </a:r>
            <a:r>
              <a:rPr lang="de-DE" sz="3200" dirty="0"/>
              <a:t> </a:t>
            </a:r>
            <a:r>
              <a:rPr lang="de-DE" sz="3200" dirty="0" err="1"/>
              <a:t>un</a:t>
            </a:r>
            <a:r>
              <a:rPr lang="de-DE" sz="3200" dirty="0"/>
              <a:t> </a:t>
            </a:r>
            <a:r>
              <a:rPr lang="de-DE" sz="3200" dirty="0" err="1"/>
              <a:t>centre</a:t>
            </a:r>
            <a:r>
              <a:rPr lang="de-DE" sz="3200" dirty="0"/>
              <a:t> </a:t>
            </a:r>
            <a:r>
              <a:rPr lang="de-DE" sz="3200" dirty="0" err="1"/>
              <a:t>d‘évaluation</a:t>
            </a:r>
            <a:endParaRPr lang="de-DE" sz="3200" dirty="0"/>
          </a:p>
        </p:txBody>
      </p:sp>
    </p:spTree>
    <p:extLst>
      <p:ext uri="{BB962C8B-B14F-4D97-AF65-F5344CB8AC3E}">
        <p14:creationId xmlns:p14="http://schemas.microsoft.com/office/powerpoint/2010/main" val="3330643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803876-B0A2-9D8E-3C51-E1613E4253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FD344BD-6C3E-2FAF-D381-74D72ED928B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CD307432-677D-AAE2-95EA-A051BF85152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5" name="Grafik 4" descr="Ein Bild, das Text, Handschrift, Schwarzweiß, Tafel enthält.&#10;&#10;Automatisch generierte Beschreibung">
            <a:extLst>
              <a:ext uri="{FF2B5EF4-FFF2-40B4-BE49-F238E27FC236}">
                <a16:creationId xmlns:a16="http://schemas.microsoft.com/office/drawing/2014/main" id="{AF523CE5-34F8-D0EE-4847-B7FB1C00381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15889"/>
          <a:stretch/>
        </p:blipFill>
        <p:spPr>
          <a:xfrm>
            <a:off x="1" y="1"/>
            <a:ext cx="12192000" cy="6857999"/>
          </a:xfrm>
          <a:prstGeom prst="rect">
            <a:avLst/>
          </a:prstGeom>
        </p:spPr>
      </p:pic>
      <p:sp>
        <p:nvSpPr>
          <p:cNvPr id="4" name="Rechteck 3">
            <a:extLst>
              <a:ext uri="{FF2B5EF4-FFF2-40B4-BE49-F238E27FC236}">
                <a16:creationId xmlns:a16="http://schemas.microsoft.com/office/drawing/2014/main" id="{E4F5CE19-177E-5EA0-E15E-396005F27FE8}"/>
              </a:ext>
            </a:extLst>
          </p:cNvPr>
          <p:cNvSpPr/>
          <p:nvPr/>
        </p:nvSpPr>
        <p:spPr>
          <a:xfrm>
            <a:off x="713772" y="510512"/>
            <a:ext cx="10764455" cy="1805651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9E84C370-9370-8940-4392-CEEAB2C0D9DC}"/>
              </a:ext>
            </a:extLst>
          </p:cNvPr>
          <p:cNvSpPr txBox="1"/>
          <p:nvPr/>
        </p:nvSpPr>
        <p:spPr>
          <a:xfrm>
            <a:off x="995423" y="740780"/>
            <a:ext cx="102435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dirty="0" err="1"/>
              <a:t>Où</a:t>
            </a:r>
            <a:r>
              <a:rPr lang="de-DE" sz="3200" dirty="0"/>
              <a:t> Marguerite a-t-elle </a:t>
            </a:r>
            <a:r>
              <a:rPr lang="de-DE" sz="3200" dirty="0" err="1"/>
              <a:t>rencontré</a:t>
            </a:r>
            <a:r>
              <a:rPr lang="de-DE" sz="3200" dirty="0"/>
              <a:t> </a:t>
            </a:r>
            <a:r>
              <a:rPr lang="de-DE" sz="3200" dirty="0" err="1"/>
              <a:t>sa</a:t>
            </a:r>
            <a:r>
              <a:rPr lang="de-DE" sz="3200" dirty="0"/>
              <a:t> </a:t>
            </a:r>
            <a:r>
              <a:rPr lang="de-DE" sz="3200" dirty="0" err="1"/>
              <a:t>colloc</a:t>
            </a:r>
            <a:r>
              <a:rPr lang="de-DE" sz="3200" dirty="0"/>
              <a:t>, </a:t>
            </a:r>
            <a:r>
              <a:rPr lang="de-DE" sz="3200" dirty="0" err="1"/>
              <a:t>Noa</a:t>
            </a:r>
            <a:r>
              <a:rPr lang="de-DE" sz="3200" dirty="0"/>
              <a:t>?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0469A239-903A-7684-E2B1-4C4E430D60DF}"/>
              </a:ext>
            </a:extLst>
          </p:cNvPr>
          <p:cNvSpPr/>
          <p:nvPr/>
        </p:nvSpPr>
        <p:spPr>
          <a:xfrm>
            <a:off x="713772" y="2898233"/>
            <a:ext cx="5262623" cy="164360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782FABAE-20BF-732B-6557-DCEBDCEF60F7}"/>
              </a:ext>
            </a:extLst>
          </p:cNvPr>
          <p:cNvSpPr/>
          <p:nvPr/>
        </p:nvSpPr>
        <p:spPr>
          <a:xfrm>
            <a:off x="6215607" y="2927612"/>
            <a:ext cx="5262623" cy="164360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EDFE68E6-ABEC-30F9-7CB6-52B29E06A391}"/>
              </a:ext>
            </a:extLst>
          </p:cNvPr>
          <p:cNvSpPr/>
          <p:nvPr/>
        </p:nvSpPr>
        <p:spPr>
          <a:xfrm>
            <a:off x="713772" y="4750574"/>
            <a:ext cx="5262623" cy="164360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DC170240-C6E6-F0C5-C9C7-53A3F3A00495}"/>
              </a:ext>
            </a:extLst>
          </p:cNvPr>
          <p:cNvSpPr/>
          <p:nvPr/>
        </p:nvSpPr>
        <p:spPr>
          <a:xfrm>
            <a:off x="6215607" y="4750573"/>
            <a:ext cx="5262623" cy="1643605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97CEBFFA-BE40-BB3B-A701-503B1057FBDC}"/>
              </a:ext>
            </a:extLst>
          </p:cNvPr>
          <p:cNvSpPr txBox="1"/>
          <p:nvPr/>
        </p:nvSpPr>
        <p:spPr>
          <a:xfrm>
            <a:off x="995423" y="3159889"/>
            <a:ext cx="46954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dirty="0" err="1"/>
              <a:t>dans</a:t>
            </a:r>
            <a:r>
              <a:rPr lang="de-DE" sz="3200" dirty="0"/>
              <a:t> </a:t>
            </a:r>
            <a:r>
              <a:rPr lang="de-DE" sz="3200" dirty="0" err="1"/>
              <a:t>une</a:t>
            </a:r>
            <a:r>
              <a:rPr lang="de-DE" sz="3200" dirty="0"/>
              <a:t> </a:t>
            </a:r>
            <a:r>
              <a:rPr lang="de-DE" sz="3200" dirty="0" err="1"/>
              <a:t>boîte</a:t>
            </a:r>
            <a:r>
              <a:rPr lang="de-DE" sz="3200" dirty="0"/>
              <a:t> de </a:t>
            </a:r>
            <a:r>
              <a:rPr lang="de-DE" sz="3200" dirty="0" err="1"/>
              <a:t>nuit</a:t>
            </a:r>
            <a:endParaRPr lang="de-DE" sz="3200" dirty="0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AFD5C27E-0743-851A-C583-2AAF05A99192}"/>
              </a:ext>
            </a:extLst>
          </p:cNvPr>
          <p:cNvSpPr txBox="1"/>
          <p:nvPr/>
        </p:nvSpPr>
        <p:spPr>
          <a:xfrm>
            <a:off x="6452886" y="3150373"/>
            <a:ext cx="47436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dirty="0"/>
              <a:t>à </a:t>
            </a:r>
            <a:r>
              <a:rPr lang="de-DE" sz="3200" dirty="0" err="1"/>
              <a:t>l‘université</a:t>
            </a:r>
            <a:endParaRPr lang="de-DE" sz="3200" dirty="0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E6FEDEC4-37DA-41EB-1201-6ED71D1B18EE}"/>
              </a:ext>
            </a:extLst>
          </p:cNvPr>
          <p:cNvSpPr txBox="1"/>
          <p:nvPr/>
        </p:nvSpPr>
        <p:spPr>
          <a:xfrm>
            <a:off x="995423" y="5057487"/>
            <a:ext cx="469546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dirty="0" err="1"/>
              <a:t>dans</a:t>
            </a:r>
            <a:r>
              <a:rPr lang="de-DE" sz="3200" dirty="0"/>
              <a:t> </a:t>
            </a:r>
            <a:r>
              <a:rPr lang="de-DE" sz="3200" dirty="0" err="1"/>
              <a:t>un</a:t>
            </a:r>
            <a:r>
              <a:rPr lang="de-DE" sz="3200" dirty="0"/>
              <a:t> </a:t>
            </a:r>
            <a:r>
              <a:rPr lang="de-DE" sz="3200" dirty="0" err="1"/>
              <a:t>restaurant</a:t>
            </a:r>
            <a:r>
              <a:rPr lang="de-DE" sz="3200" dirty="0"/>
              <a:t> </a:t>
            </a:r>
            <a:r>
              <a:rPr lang="de-DE" sz="3200" dirty="0" err="1"/>
              <a:t>chinois</a:t>
            </a:r>
            <a:endParaRPr lang="de-DE" sz="3200" dirty="0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18A64CAA-498A-D2BF-901E-8CFD82959D97}"/>
              </a:ext>
            </a:extLst>
          </p:cNvPr>
          <p:cNvSpPr txBox="1"/>
          <p:nvPr/>
        </p:nvSpPr>
        <p:spPr>
          <a:xfrm>
            <a:off x="6499186" y="5057486"/>
            <a:ext cx="469546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dirty="0" err="1"/>
              <a:t>dans</a:t>
            </a:r>
            <a:r>
              <a:rPr lang="de-DE" sz="3200" dirty="0"/>
              <a:t> </a:t>
            </a:r>
            <a:r>
              <a:rPr lang="de-DE" sz="3200" dirty="0" err="1"/>
              <a:t>un</a:t>
            </a:r>
            <a:r>
              <a:rPr lang="de-DE" sz="3200" dirty="0"/>
              <a:t> </a:t>
            </a:r>
            <a:r>
              <a:rPr lang="de-DE" sz="3200" dirty="0" err="1"/>
              <a:t>centre</a:t>
            </a:r>
            <a:r>
              <a:rPr lang="de-DE" sz="3200" dirty="0"/>
              <a:t> </a:t>
            </a:r>
            <a:r>
              <a:rPr lang="de-DE" sz="3200" dirty="0" err="1"/>
              <a:t>d‘évaluation</a:t>
            </a:r>
            <a:endParaRPr lang="de-DE" sz="3200" dirty="0"/>
          </a:p>
        </p:txBody>
      </p:sp>
    </p:spTree>
    <p:extLst>
      <p:ext uri="{BB962C8B-B14F-4D97-AF65-F5344CB8AC3E}">
        <p14:creationId xmlns:p14="http://schemas.microsoft.com/office/powerpoint/2010/main" val="7896918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8B67B1-F37D-569E-7C9D-5A280C67CA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8CE4D89-565E-A384-1573-9B9E8737EA9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D623C39-D933-5DE4-F20D-AFE399A03E3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5" name="Grafik 4" descr="Ein Bild, das Text, Handschrift, Schwarzweiß, Tafel enthält.&#10;&#10;Automatisch generierte Beschreibung">
            <a:extLst>
              <a:ext uri="{FF2B5EF4-FFF2-40B4-BE49-F238E27FC236}">
                <a16:creationId xmlns:a16="http://schemas.microsoft.com/office/drawing/2014/main" id="{A51EE894-DC1E-0027-CB25-D565483577E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15889"/>
          <a:stretch/>
        </p:blipFill>
        <p:spPr>
          <a:xfrm>
            <a:off x="1" y="1"/>
            <a:ext cx="12192000" cy="6857999"/>
          </a:xfrm>
          <a:prstGeom prst="rect">
            <a:avLst/>
          </a:prstGeom>
        </p:spPr>
      </p:pic>
      <p:sp>
        <p:nvSpPr>
          <p:cNvPr id="4" name="Rechteck 3">
            <a:extLst>
              <a:ext uri="{FF2B5EF4-FFF2-40B4-BE49-F238E27FC236}">
                <a16:creationId xmlns:a16="http://schemas.microsoft.com/office/drawing/2014/main" id="{3177C54A-60C9-6118-B279-A10540AC133B}"/>
              </a:ext>
            </a:extLst>
          </p:cNvPr>
          <p:cNvSpPr/>
          <p:nvPr/>
        </p:nvSpPr>
        <p:spPr>
          <a:xfrm>
            <a:off x="713772" y="510512"/>
            <a:ext cx="10764455" cy="1805651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6EC150A2-0C41-D8CA-1002-9A5F4C065DB4}"/>
              </a:ext>
            </a:extLst>
          </p:cNvPr>
          <p:cNvSpPr txBox="1"/>
          <p:nvPr/>
        </p:nvSpPr>
        <p:spPr>
          <a:xfrm>
            <a:off x="995423" y="740780"/>
            <a:ext cx="1024359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dirty="0" err="1"/>
              <a:t>Où</a:t>
            </a:r>
            <a:r>
              <a:rPr lang="de-DE" sz="3200" dirty="0"/>
              <a:t> Marguerite a-t-elle</a:t>
            </a:r>
            <a:r>
              <a:rPr lang="de-DE" sz="3200" dirty="0">
                <a:solidFill>
                  <a:srgbClr val="FFC000"/>
                </a:solidFill>
              </a:rPr>
              <a:t> </a:t>
            </a:r>
            <a:r>
              <a:rPr lang="de-DE" sz="3200" dirty="0" err="1"/>
              <a:t>travaillé</a:t>
            </a:r>
            <a:r>
              <a:rPr lang="de-DE" sz="3200" dirty="0"/>
              <a:t> après </a:t>
            </a:r>
            <a:r>
              <a:rPr lang="de-DE" sz="3200" dirty="0" err="1"/>
              <a:t>avoir</a:t>
            </a:r>
            <a:r>
              <a:rPr lang="de-DE" sz="3200" dirty="0"/>
              <a:t> </a:t>
            </a:r>
            <a:r>
              <a:rPr lang="de-DE" sz="3200" dirty="0" err="1"/>
              <a:t>abandonné</a:t>
            </a:r>
            <a:r>
              <a:rPr lang="de-DE" sz="32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3200" dirty="0" err="1"/>
              <a:t>sa</a:t>
            </a:r>
            <a:r>
              <a:rPr lang="de-DE" sz="3200" dirty="0"/>
              <a:t> </a:t>
            </a:r>
            <a:r>
              <a:rPr lang="de-DE" sz="3200" dirty="0" err="1"/>
              <a:t>thèse</a:t>
            </a:r>
            <a:r>
              <a:rPr lang="de-DE" sz="3200" dirty="0"/>
              <a:t>?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F0FF2F1D-CD08-5D05-0B17-AF93B7B30CF9}"/>
              </a:ext>
            </a:extLst>
          </p:cNvPr>
          <p:cNvSpPr/>
          <p:nvPr/>
        </p:nvSpPr>
        <p:spPr>
          <a:xfrm>
            <a:off x="713772" y="2898233"/>
            <a:ext cx="5262623" cy="164360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FEF3BEF2-A19A-C6D7-17E1-0B1A34B731A9}"/>
              </a:ext>
            </a:extLst>
          </p:cNvPr>
          <p:cNvSpPr/>
          <p:nvPr/>
        </p:nvSpPr>
        <p:spPr>
          <a:xfrm>
            <a:off x="6215607" y="2927612"/>
            <a:ext cx="5262623" cy="164360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317CEAC9-34D9-5868-540D-BA16692DAF23}"/>
              </a:ext>
            </a:extLst>
          </p:cNvPr>
          <p:cNvSpPr/>
          <p:nvPr/>
        </p:nvSpPr>
        <p:spPr>
          <a:xfrm>
            <a:off x="713772" y="4750574"/>
            <a:ext cx="5262623" cy="164360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C9F3FE6C-6575-EE74-33F3-1F75211033C1}"/>
              </a:ext>
            </a:extLst>
          </p:cNvPr>
          <p:cNvSpPr/>
          <p:nvPr/>
        </p:nvSpPr>
        <p:spPr>
          <a:xfrm>
            <a:off x="6215607" y="4750573"/>
            <a:ext cx="5262623" cy="164360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DEFC2C6A-452F-7A7F-41F9-21033B5D5383}"/>
              </a:ext>
            </a:extLst>
          </p:cNvPr>
          <p:cNvSpPr txBox="1"/>
          <p:nvPr/>
        </p:nvSpPr>
        <p:spPr>
          <a:xfrm>
            <a:off x="995423" y="3159889"/>
            <a:ext cx="46954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dirty="0" err="1"/>
              <a:t>une</a:t>
            </a:r>
            <a:r>
              <a:rPr lang="de-DE" sz="3200" dirty="0"/>
              <a:t> </a:t>
            </a:r>
            <a:r>
              <a:rPr lang="de-DE" sz="3200" dirty="0" err="1"/>
              <a:t>librairie</a:t>
            </a:r>
            <a:endParaRPr lang="de-DE" sz="3200" dirty="0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B77D92C9-52D3-02E8-8E56-E39B6432AC42}"/>
              </a:ext>
            </a:extLst>
          </p:cNvPr>
          <p:cNvSpPr txBox="1"/>
          <p:nvPr/>
        </p:nvSpPr>
        <p:spPr>
          <a:xfrm>
            <a:off x="6452886" y="3150373"/>
            <a:ext cx="474369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dirty="0"/>
              <a:t>Dans </a:t>
            </a:r>
            <a:r>
              <a:rPr lang="de-DE" sz="3200" dirty="0" err="1"/>
              <a:t>un</a:t>
            </a:r>
            <a:r>
              <a:rPr lang="de-DE" sz="3200" dirty="0"/>
              <a:t> </a:t>
            </a:r>
            <a:r>
              <a:rPr lang="de-DE" sz="3200" dirty="0" err="1"/>
              <a:t>magasin</a:t>
            </a:r>
            <a:r>
              <a:rPr lang="de-DE" sz="3200" dirty="0"/>
              <a:t> des </a:t>
            </a:r>
            <a:r>
              <a:rPr lang="de-DE" sz="3200" dirty="0" err="1"/>
              <a:t>jouets</a:t>
            </a:r>
            <a:endParaRPr lang="de-DE" sz="3200" dirty="0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0A3C0CB4-D06C-5572-8742-62E6E5021475}"/>
              </a:ext>
            </a:extLst>
          </p:cNvPr>
          <p:cNvSpPr txBox="1"/>
          <p:nvPr/>
        </p:nvSpPr>
        <p:spPr>
          <a:xfrm>
            <a:off x="995423" y="5057487"/>
            <a:ext cx="469546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dirty="0"/>
              <a:t>Dans </a:t>
            </a:r>
            <a:r>
              <a:rPr lang="de-DE" sz="3200" dirty="0" err="1"/>
              <a:t>un</a:t>
            </a:r>
            <a:r>
              <a:rPr lang="de-DE" sz="3200" dirty="0"/>
              <a:t> </a:t>
            </a:r>
            <a:r>
              <a:rPr lang="de-DE" sz="3200" dirty="0" err="1"/>
              <a:t>magasin</a:t>
            </a:r>
            <a:r>
              <a:rPr lang="de-DE" sz="3200" dirty="0"/>
              <a:t> de </a:t>
            </a:r>
            <a:r>
              <a:rPr lang="de-DE" sz="3200" dirty="0" err="1"/>
              <a:t>sports</a:t>
            </a:r>
            <a:endParaRPr lang="de-DE" sz="3200" dirty="0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B16B7E03-A7D0-C297-AE83-2CB55D69E72B}"/>
              </a:ext>
            </a:extLst>
          </p:cNvPr>
          <p:cNvSpPr txBox="1"/>
          <p:nvPr/>
        </p:nvSpPr>
        <p:spPr>
          <a:xfrm>
            <a:off x="6499186" y="5057486"/>
            <a:ext cx="46954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dirty="0"/>
              <a:t>Au </a:t>
            </a:r>
            <a:r>
              <a:rPr lang="de-DE" sz="3200" dirty="0" err="1"/>
              <a:t>supermarché</a:t>
            </a:r>
            <a:endParaRPr lang="de-DE" sz="3200" dirty="0"/>
          </a:p>
        </p:txBody>
      </p:sp>
    </p:spTree>
    <p:extLst>
      <p:ext uri="{BB962C8B-B14F-4D97-AF65-F5344CB8AC3E}">
        <p14:creationId xmlns:p14="http://schemas.microsoft.com/office/powerpoint/2010/main" val="28810029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95FD85-C550-C6EC-6556-36AAA60696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08E70D0-C7F7-E8DC-8322-BC6A3EEF153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602571E2-DEC3-2F37-BD96-E47EFFF84C8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5" name="Grafik 4" descr="Ein Bild, das Text, Handschrift, Schwarzweiß, Tafel enthält.&#10;&#10;Automatisch generierte Beschreibung">
            <a:extLst>
              <a:ext uri="{FF2B5EF4-FFF2-40B4-BE49-F238E27FC236}">
                <a16:creationId xmlns:a16="http://schemas.microsoft.com/office/drawing/2014/main" id="{29FF8F82-8CFE-AD19-D8F2-05337F7B7F5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15889"/>
          <a:stretch/>
        </p:blipFill>
        <p:spPr>
          <a:xfrm>
            <a:off x="1" y="1"/>
            <a:ext cx="12192000" cy="6857999"/>
          </a:xfrm>
          <a:prstGeom prst="rect">
            <a:avLst/>
          </a:prstGeom>
        </p:spPr>
      </p:pic>
      <p:sp>
        <p:nvSpPr>
          <p:cNvPr id="4" name="Rechteck 3">
            <a:extLst>
              <a:ext uri="{FF2B5EF4-FFF2-40B4-BE49-F238E27FC236}">
                <a16:creationId xmlns:a16="http://schemas.microsoft.com/office/drawing/2014/main" id="{25C63E3D-11C2-F048-911C-A853AC0BCCE3}"/>
              </a:ext>
            </a:extLst>
          </p:cNvPr>
          <p:cNvSpPr/>
          <p:nvPr/>
        </p:nvSpPr>
        <p:spPr>
          <a:xfrm>
            <a:off x="713772" y="510512"/>
            <a:ext cx="10764455" cy="1805651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0AC6811C-193D-DE2B-0F05-D3B13C8BD347}"/>
              </a:ext>
            </a:extLst>
          </p:cNvPr>
          <p:cNvSpPr txBox="1"/>
          <p:nvPr/>
        </p:nvSpPr>
        <p:spPr>
          <a:xfrm>
            <a:off x="995423" y="740780"/>
            <a:ext cx="1024359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dirty="0" err="1"/>
              <a:t>Où</a:t>
            </a:r>
            <a:r>
              <a:rPr lang="de-DE" sz="3200" dirty="0"/>
              <a:t> Marguerite a-t-elle</a:t>
            </a:r>
            <a:r>
              <a:rPr lang="de-DE" sz="3200" dirty="0">
                <a:solidFill>
                  <a:srgbClr val="FFC000"/>
                </a:solidFill>
              </a:rPr>
              <a:t> </a:t>
            </a:r>
            <a:r>
              <a:rPr lang="de-DE" sz="3200" dirty="0" err="1"/>
              <a:t>travaillé</a:t>
            </a:r>
            <a:r>
              <a:rPr lang="de-DE" sz="3200" dirty="0"/>
              <a:t> après </a:t>
            </a:r>
            <a:r>
              <a:rPr lang="de-DE" sz="3200" dirty="0" err="1"/>
              <a:t>avoir</a:t>
            </a:r>
            <a:r>
              <a:rPr lang="de-DE" sz="3200" dirty="0"/>
              <a:t> </a:t>
            </a:r>
            <a:r>
              <a:rPr lang="de-DE" sz="3200" dirty="0" err="1"/>
              <a:t>abandonné</a:t>
            </a:r>
            <a:r>
              <a:rPr lang="de-DE" sz="32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3200" dirty="0" err="1"/>
              <a:t>sa</a:t>
            </a:r>
            <a:r>
              <a:rPr lang="de-DE" sz="3200" dirty="0"/>
              <a:t> </a:t>
            </a:r>
            <a:r>
              <a:rPr lang="de-DE" sz="3200" dirty="0" err="1"/>
              <a:t>thèse</a:t>
            </a:r>
            <a:r>
              <a:rPr lang="de-DE" sz="3200" dirty="0"/>
              <a:t>?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580342E7-F5B4-4220-A4B5-3DC7FB6104B2}"/>
              </a:ext>
            </a:extLst>
          </p:cNvPr>
          <p:cNvSpPr/>
          <p:nvPr/>
        </p:nvSpPr>
        <p:spPr>
          <a:xfrm>
            <a:off x="713772" y="2898233"/>
            <a:ext cx="5262623" cy="164360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033D64D6-35E5-3D9F-114B-2C97DF831B37}"/>
              </a:ext>
            </a:extLst>
          </p:cNvPr>
          <p:cNvSpPr/>
          <p:nvPr/>
        </p:nvSpPr>
        <p:spPr>
          <a:xfrm>
            <a:off x="6215607" y="2927612"/>
            <a:ext cx="5262623" cy="164360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E4BA97CC-EB0A-B7AE-49DE-06BF6DCE2C2A}"/>
              </a:ext>
            </a:extLst>
          </p:cNvPr>
          <p:cNvSpPr/>
          <p:nvPr/>
        </p:nvSpPr>
        <p:spPr>
          <a:xfrm>
            <a:off x="713772" y="4750574"/>
            <a:ext cx="5262623" cy="1643605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75431355-72E3-E6A8-6125-E7971CE8230F}"/>
              </a:ext>
            </a:extLst>
          </p:cNvPr>
          <p:cNvSpPr/>
          <p:nvPr/>
        </p:nvSpPr>
        <p:spPr>
          <a:xfrm>
            <a:off x="6215607" y="4750573"/>
            <a:ext cx="5262623" cy="164360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27DF4430-1BB1-85C6-EC5A-681BA438359C}"/>
              </a:ext>
            </a:extLst>
          </p:cNvPr>
          <p:cNvSpPr txBox="1"/>
          <p:nvPr/>
        </p:nvSpPr>
        <p:spPr>
          <a:xfrm>
            <a:off x="995423" y="3159889"/>
            <a:ext cx="46954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dirty="0" err="1"/>
              <a:t>une</a:t>
            </a:r>
            <a:r>
              <a:rPr lang="de-DE" sz="3200" dirty="0"/>
              <a:t> </a:t>
            </a:r>
            <a:r>
              <a:rPr lang="de-DE" sz="3200"/>
              <a:t>librairie</a:t>
            </a:r>
            <a:endParaRPr lang="de-DE" sz="3200" dirty="0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E947E9D6-F876-5FD4-2C82-92ECB5418DAC}"/>
              </a:ext>
            </a:extLst>
          </p:cNvPr>
          <p:cNvSpPr txBox="1"/>
          <p:nvPr/>
        </p:nvSpPr>
        <p:spPr>
          <a:xfrm>
            <a:off x="6452886" y="3150373"/>
            <a:ext cx="474369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dirty="0"/>
              <a:t>Dans </a:t>
            </a:r>
            <a:r>
              <a:rPr lang="de-DE" sz="3200" dirty="0" err="1"/>
              <a:t>un</a:t>
            </a:r>
            <a:r>
              <a:rPr lang="de-DE" sz="3200" dirty="0"/>
              <a:t> </a:t>
            </a:r>
            <a:r>
              <a:rPr lang="de-DE" sz="3200" dirty="0" err="1"/>
              <a:t>magasin</a:t>
            </a:r>
            <a:r>
              <a:rPr lang="de-DE" sz="3200" dirty="0"/>
              <a:t> des </a:t>
            </a:r>
            <a:r>
              <a:rPr lang="de-DE" sz="3200" dirty="0" err="1"/>
              <a:t>jouets</a:t>
            </a:r>
            <a:endParaRPr lang="de-DE" sz="3200" dirty="0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D49C6C7E-6351-62A2-5D38-245A65FFF68A}"/>
              </a:ext>
            </a:extLst>
          </p:cNvPr>
          <p:cNvSpPr txBox="1"/>
          <p:nvPr/>
        </p:nvSpPr>
        <p:spPr>
          <a:xfrm>
            <a:off x="995423" y="5057487"/>
            <a:ext cx="469546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dirty="0"/>
              <a:t>Dans </a:t>
            </a:r>
            <a:r>
              <a:rPr lang="de-DE" sz="3200" dirty="0" err="1"/>
              <a:t>un</a:t>
            </a:r>
            <a:r>
              <a:rPr lang="de-DE" sz="3200" dirty="0"/>
              <a:t> </a:t>
            </a:r>
            <a:r>
              <a:rPr lang="de-DE" sz="3200" dirty="0" err="1"/>
              <a:t>magasin</a:t>
            </a:r>
            <a:r>
              <a:rPr lang="de-DE" sz="3200" dirty="0"/>
              <a:t> de </a:t>
            </a:r>
            <a:r>
              <a:rPr lang="de-DE" sz="3200" dirty="0" err="1"/>
              <a:t>sports</a:t>
            </a:r>
            <a:endParaRPr lang="de-DE" sz="3200" dirty="0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73D138BA-4E8B-4FB5-AB4D-A9251AFFBFAE}"/>
              </a:ext>
            </a:extLst>
          </p:cNvPr>
          <p:cNvSpPr txBox="1"/>
          <p:nvPr/>
        </p:nvSpPr>
        <p:spPr>
          <a:xfrm>
            <a:off x="6499186" y="5057486"/>
            <a:ext cx="46954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dirty="0"/>
              <a:t>Au </a:t>
            </a:r>
            <a:r>
              <a:rPr lang="de-DE" sz="3200" dirty="0" err="1"/>
              <a:t>supermarché</a:t>
            </a:r>
            <a:endParaRPr lang="de-DE" sz="3200" dirty="0"/>
          </a:p>
        </p:txBody>
      </p:sp>
    </p:spTree>
    <p:extLst>
      <p:ext uri="{BB962C8B-B14F-4D97-AF65-F5344CB8AC3E}">
        <p14:creationId xmlns:p14="http://schemas.microsoft.com/office/powerpoint/2010/main" val="10785639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A9610E-01D7-6A5D-9E1D-5ADF76AEDB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990E435-1774-9BC4-0EE1-E9459226A59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ECD0FA9F-C405-6E70-95D3-13F8CCBC756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5" name="Grafik 4" descr="Ein Bild, das Text, Handschrift, Schwarzweiß, Tafel enthält.&#10;&#10;Automatisch generierte Beschreibung">
            <a:extLst>
              <a:ext uri="{FF2B5EF4-FFF2-40B4-BE49-F238E27FC236}">
                <a16:creationId xmlns:a16="http://schemas.microsoft.com/office/drawing/2014/main" id="{8F7F3444-1882-6F81-33B0-929DBC30866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15889"/>
          <a:stretch/>
        </p:blipFill>
        <p:spPr>
          <a:xfrm>
            <a:off x="1" y="1"/>
            <a:ext cx="12192000" cy="6857999"/>
          </a:xfrm>
          <a:prstGeom prst="rect">
            <a:avLst/>
          </a:prstGeom>
        </p:spPr>
      </p:pic>
      <p:sp>
        <p:nvSpPr>
          <p:cNvPr id="4" name="Rechteck 3">
            <a:extLst>
              <a:ext uri="{FF2B5EF4-FFF2-40B4-BE49-F238E27FC236}">
                <a16:creationId xmlns:a16="http://schemas.microsoft.com/office/drawing/2014/main" id="{557A7155-1D5B-B395-731C-7BD75A0EC5B2}"/>
              </a:ext>
            </a:extLst>
          </p:cNvPr>
          <p:cNvSpPr/>
          <p:nvPr/>
        </p:nvSpPr>
        <p:spPr>
          <a:xfrm>
            <a:off x="713772" y="510512"/>
            <a:ext cx="10764455" cy="1805651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BAA4E248-410D-0206-138F-F42AA1E416C0}"/>
              </a:ext>
            </a:extLst>
          </p:cNvPr>
          <p:cNvSpPr txBox="1"/>
          <p:nvPr/>
        </p:nvSpPr>
        <p:spPr>
          <a:xfrm>
            <a:off x="995423" y="740780"/>
            <a:ext cx="1024359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dirty="0"/>
              <a:t>La </a:t>
            </a:r>
            <a:r>
              <a:rPr lang="de-DE" sz="3200" dirty="0" err="1"/>
              <a:t>collocation</a:t>
            </a:r>
            <a:r>
              <a:rPr lang="de-DE" sz="3200" dirty="0"/>
              <a:t> </a:t>
            </a:r>
            <a:r>
              <a:rPr lang="de-DE" sz="3200" dirty="0" err="1"/>
              <a:t>avec</a:t>
            </a:r>
            <a:r>
              <a:rPr lang="de-DE" sz="3200" dirty="0"/>
              <a:t> </a:t>
            </a:r>
            <a:r>
              <a:rPr lang="de-DE" sz="3200" dirty="0" err="1"/>
              <a:t>Noa</a:t>
            </a:r>
            <a:r>
              <a:rPr lang="de-DE" sz="3200" dirty="0"/>
              <a:t> </a:t>
            </a:r>
            <a:r>
              <a:rPr lang="de-DE" sz="3200" dirty="0" err="1"/>
              <a:t>n‘a</a:t>
            </a:r>
            <a:r>
              <a:rPr lang="de-DE" sz="3200" dirty="0"/>
              <a:t> </a:t>
            </a:r>
            <a:r>
              <a:rPr lang="de-DE" sz="3200" dirty="0" err="1"/>
              <a:t>pas</a:t>
            </a:r>
            <a:r>
              <a:rPr lang="de-DE" sz="3200" dirty="0"/>
              <a:t> </a:t>
            </a:r>
            <a:r>
              <a:rPr lang="de-DE" sz="3200" dirty="0" err="1"/>
              <a:t>changé</a:t>
            </a:r>
            <a:r>
              <a:rPr lang="de-DE" sz="3200" dirty="0"/>
              <a:t> le </a:t>
            </a:r>
            <a:r>
              <a:rPr lang="de-DE" sz="3200" dirty="0" err="1"/>
              <a:t>mode</a:t>
            </a:r>
            <a:r>
              <a:rPr lang="de-DE" sz="3200" dirty="0"/>
              <a:t> de </a:t>
            </a:r>
            <a:r>
              <a:rPr lang="de-DE" sz="3200" dirty="0" err="1"/>
              <a:t>vie</a:t>
            </a:r>
            <a:r>
              <a:rPr lang="de-DE" sz="3200" dirty="0"/>
              <a:t> de Marguerite.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34F2CED6-214B-E081-89FE-FB63F843999D}"/>
              </a:ext>
            </a:extLst>
          </p:cNvPr>
          <p:cNvSpPr/>
          <p:nvPr/>
        </p:nvSpPr>
        <p:spPr>
          <a:xfrm>
            <a:off x="713771" y="3720240"/>
            <a:ext cx="5262623" cy="164360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EEEDF500-412C-4338-432A-2B059C6C961B}"/>
              </a:ext>
            </a:extLst>
          </p:cNvPr>
          <p:cNvSpPr/>
          <p:nvPr/>
        </p:nvSpPr>
        <p:spPr>
          <a:xfrm>
            <a:off x="6215608" y="3720034"/>
            <a:ext cx="5262623" cy="164360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CAE02019-10DD-C16A-3848-292BE16ABB47}"/>
              </a:ext>
            </a:extLst>
          </p:cNvPr>
          <p:cNvSpPr txBox="1"/>
          <p:nvPr/>
        </p:nvSpPr>
        <p:spPr>
          <a:xfrm>
            <a:off x="2858945" y="4137531"/>
            <a:ext cx="9722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 err="1"/>
              <a:t>vrai</a:t>
            </a:r>
            <a:endParaRPr lang="de-DE" sz="3200" dirty="0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A072FD86-654C-F1BB-D961-0AFCF930A699}"/>
              </a:ext>
            </a:extLst>
          </p:cNvPr>
          <p:cNvSpPr txBox="1"/>
          <p:nvPr/>
        </p:nvSpPr>
        <p:spPr>
          <a:xfrm>
            <a:off x="8323165" y="4137530"/>
            <a:ext cx="10475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 err="1"/>
              <a:t>faux</a:t>
            </a:r>
            <a:endParaRPr lang="de-DE" sz="3200" dirty="0"/>
          </a:p>
        </p:txBody>
      </p:sp>
    </p:spTree>
    <p:extLst>
      <p:ext uri="{BB962C8B-B14F-4D97-AF65-F5344CB8AC3E}">
        <p14:creationId xmlns:p14="http://schemas.microsoft.com/office/powerpoint/2010/main" val="39341266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FE89DE-B6FF-C2D4-3829-33630C4199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2673209-B801-2749-A800-AAF5B187021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126B7A2-013C-9688-FBD5-E8F16CFB3A2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5" name="Grafik 4" descr="Ein Bild, das Text, Handschrift, Schwarzweiß, Tafel enthält.&#10;&#10;Automatisch generierte Beschreibung">
            <a:extLst>
              <a:ext uri="{FF2B5EF4-FFF2-40B4-BE49-F238E27FC236}">
                <a16:creationId xmlns:a16="http://schemas.microsoft.com/office/drawing/2014/main" id="{CD0C876E-EC80-98D4-589F-7D47871F980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15889"/>
          <a:stretch/>
        </p:blipFill>
        <p:spPr>
          <a:xfrm>
            <a:off x="1" y="1"/>
            <a:ext cx="12192000" cy="6857999"/>
          </a:xfrm>
          <a:prstGeom prst="rect">
            <a:avLst/>
          </a:prstGeom>
        </p:spPr>
      </p:pic>
      <p:sp>
        <p:nvSpPr>
          <p:cNvPr id="4" name="Rechteck 3">
            <a:extLst>
              <a:ext uri="{FF2B5EF4-FFF2-40B4-BE49-F238E27FC236}">
                <a16:creationId xmlns:a16="http://schemas.microsoft.com/office/drawing/2014/main" id="{F7A4CD53-31D7-A3DB-F304-D7D721CD40E0}"/>
              </a:ext>
            </a:extLst>
          </p:cNvPr>
          <p:cNvSpPr/>
          <p:nvPr/>
        </p:nvSpPr>
        <p:spPr>
          <a:xfrm>
            <a:off x="713772" y="510512"/>
            <a:ext cx="10764455" cy="1805651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DEEDB301-1DC8-DA98-F0A6-22D01AACED2A}"/>
              </a:ext>
            </a:extLst>
          </p:cNvPr>
          <p:cNvSpPr txBox="1"/>
          <p:nvPr/>
        </p:nvSpPr>
        <p:spPr>
          <a:xfrm>
            <a:off x="995423" y="740780"/>
            <a:ext cx="1024359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dirty="0"/>
              <a:t>La </a:t>
            </a:r>
            <a:r>
              <a:rPr lang="de-DE" sz="3200" dirty="0" err="1"/>
              <a:t>collocation</a:t>
            </a:r>
            <a:r>
              <a:rPr lang="de-DE" sz="3200" dirty="0"/>
              <a:t> </a:t>
            </a:r>
            <a:r>
              <a:rPr lang="de-DE" sz="3200" dirty="0" err="1"/>
              <a:t>avec</a:t>
            </a:r>
            <a:r>
              <a:rPr lang="de-DE" sz="3200" dirty="0"/>
              <a:t> </a:t>
            </a:r>
            <a:r>
              <a:rPr lang="de-DE" sz="3200" dirty="0" err="1"/>
              <a:t>Noa</a:t>
            </a:r>
            <a:r>
              <a:rPr lang="de-DE" sz="3200" dirty="0"/>
              <a:t> </a:t>
            </a:r>
            <a:r>
              <a:rPr lang="de-DE" sz="3200" dirty="0" err="1"/>
              <a:t>n‘a</a:t>
            </a:r>
            <a:r>
              <a:rPr lang="de-DE" sz="3200" dirty="0"/>
              <a:t> </a:t>
            </a:r>
            <a:r>
              <a:rPr lang="de-DE" sz="3200" dirty="0" err="1"/>
              <a:t>pas</a:t>
            </a:r>
            <a:r>
              <a:rPr lang="de-DE" sz="3200" dirty="0"/>
              <a:t> </a:t>
            </a:r>
            <a:r>
              <a:rPr lang="de-DE" sz="3200" dirty="0" err="1"/>
              <a:t>changé</a:t>
            </a:r>
            <a:r>
              <a:rPr lang="de-DE" sz="3200" dirty="0"/>
              <a:t> le </a:t>
            </a:r>
            <a:r>
              <a:rPr lang="de-DE" sz="3200" dirty="0" err="1"/>
              <a:t>mode</a:t>
            </a:r>
            <a:r>
              <a:rPr lang="de-DE" sz="3200" dirty="0"/>
              <a:t> de </a:t>
            </a:r>
            <a:r>
              <a:rPr lang="de-DE" sz="3200" dirty="0" err="1"/>
              <a:t>vie</a:t>
            </a:r>
            <a:r>
              <a:rPr lang="de-DE" sz="3200" dirty="0"/>
              <a:t> de Marguerite.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691E742B-00D6-EF83-7A8E-F6A8E894F27A}"/>
              </a:ext>
            </a:extLst>
          </p:cNvPr>
          <p:cNvSpPr/>
          <p:nvPr/>
        </p:nvSpPr>
        <p:spPr>
          <a:xfrm>
            <a:off x="713771" y="3720240"/>
            <a:ext cx="5262623" cy="164360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732AC2F1-6AEB-903A-699B-041C37C311A9}"/>
              </a:ext>
            </a:extLst>
          </p:cNvPr>
          <p:cNvSpPr/>
          <p:nvPr/>
        </p:nvSpPr>
        <p:spPr>
          <a:xfrm>
            <a:off x="6215608" y="3720034"/>
            <a:ext cx="5262623" cy="1643605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9C2B3371-9028-CCE0-1AE4-3A2A70EBCC86}"/>
              </a:ext>
            </a:extLst>
          </p:cNvPr>
          <p:cNvSpPr txBox="1"/>
          <p:nvPr/>
        </p:nvSpPr>
        <p:spPr>
          <a:xfrm>
            <a:off x="2858945" y="4137531"/>
            <a:ext cx="9722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 err="1"/>
              <a:t>vrai</a:t>
            </a:r>
            <a:endParaRPr lang="de-DE" sz="3200" dirty="0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03EE15FC-7CD8-5BE9-1D2A-3A983CA6DC19}"/>
              </a:ext>
            </a:extLst>
          </p:cNvPr>
          <p:cNvSpPr txBox="1"/>
          <p:nvPr/>
        </p:nvSpPr>
        <p:spPr>
          <a:xfrm>
            <a:off x="8323165" y="4137530"/>
            <a:ext cx="10475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 err="1"/>
              <a:t>faux</a:t>
            </a:r>
            <a:endParaRPr lang="de-DE" sz="3200" dirty="0"/>
          </a:p>
        </p:txBody>
      </p:sp>
    </p:spTree>
    <p:extLst>
      <p:ext uri="{BB962C8B-B14F-4D97-AF65-F5344CB8AC3E}">
        <p14:creationId xmlns:p14="http://schemas.microsoft.com/office/powerpoint/2010/main" val="39615859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5FB74B-4561-4F47-73D9-CEB14CA97E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1800F29-832E-49FD-F5C2-6F058B70FD3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36918EEC-453E-37CA-B27D-47AFCB444FA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5" name="Grafik 4" descr="Ein Bild, das Text, Handschrift, Schwarzweiß, Tafel enthält.&#10;&#10;Automatisch generierte Beschreibung">
            <a:extLst>
              <a:ext uri="{FF2B5EF4-FFF2-40B4-BE49-F238E27FC236}">
                <a16:creationId xmlns:a16="http://schemas.microsoft.com/office/drawing/2014/main" id="{45DB163D-F2A2-88F8-1709-58498BA1C5A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15889"/>
          <a:stretch/>
        </p:blipFill>
        <p:spPr>
          <a:xfrm>
            <a:off x="1" y="1"/>
            <a:ext cx="12192000" cy="6857999"/>
          </a:xfrm>
          <a:prstGeom prst="rect">
            <a:avLst/>
          </a:prstGeom>
        </p:spPr>
      </p:pic>
      <p:sp>
        <p:nvSpPr>
          <p:cNvPr id="4" name="Rechteck 3">
            <a:extLst>
              <a:ext uri="{FF2B5EF4-FFF2-40B4-BE49-F238E27FC236}">
                <a16:creationId xmlns:a16="http://schemas.microsoft.com/office/drawing/2014/main" id="{D778293D-633F-5732-5052-F4BC5E7E8778}"/>
              </a:ext>
            </a:extLst>
          </p:cNvPr>
          <p:cNvSpPr/>
          <p:nvPr/>
        </p:nvSpPr>
        <p:spPr>
          <a:xfrm>
            <a:off x="713772" y="510512"/>
            <a:ext cx="10764455" cy="1805651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94B4D813-FFF9-5F11-5EE7-DC1017CD9F16}"/>
              </a:ext>
            </a:extLst>
          </p:cNvPr>
          <p:cNvSpPr txBox="1"/>
          <p:nvPr/>
        </p:nvSpPr>
        <p:spPr>
          <a:xfrm>
            <a:off x="995423" y="740780"/>
            <a:ext cx="1024359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dirty="0" err="1"/>
              <a:t>Pourquoi</a:t>
            </a:r>
            <a:r>
              <a:rPr lang="de-DE" sz="3200" dirty="0"/>
              <a:t> Lucas </a:t>
            </a:r>
            <a:r>
              <a:rPr lang="de-DE" sz="3200" dirty="0" err="1"/>
              <a:t>avait-il</a:t>
            </a:r>
            <a:r>
              <a:rPr lang="de-DE" sz="3200" dirty="0"/>
              <a:t> des </a:t>
            </a:r>
            <a:r>
              <a:rPr lang="de-DE" sz="3200" dirty="0" err="1"/>
              <a:t>problèmes</a:t>
            </a:r>
            <a:r>
              <a:rPr lang="de-DE" sz="3200" dirty="0"/>
              <a:t> à </a:t>
            </a:r>
            <a:r>
              <a:rPr lang="de-DE" sz="3200" dirty="0" err="1"/>
              <a:t>travailler</a:t>
            </a:r>
            <a:r>
              <a:rPr lang="de-DE" sz="3200" dirty="0"/>
              <a:t> </a:t>
            </a:r>
            <a:r>
              <a:rPr lang="de-DE" sz="3200" dirty="0" err="1"/>
              <a:t>ensemble</a:t>
            </a:r>
            <a:r>
              <a:rPr lang="de-DE" sz="3200" dirty="0"/>
              <a:t> </a:t>
            </a:r>
            <a:r>
              <a:rPr lang="de-DE" sz="3200" dirty="0" err="1"/>
              <a:t>avec</a:t>
            </a:r>
            <a:r>
              <a:rPr lang="de-DE" sz="3200" dirty="0"/>
              <a:t> Marguerite?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D4608F12-E30F-FE12-621D-3201FD4CBB81}"/>
              </a:ext>
            </a:extLst>
          </p:cNvPr>
          <p:cNvSpPr/>
          <p:nvPr/>
        </p:nvSpPr>
        <p:spPr>
          <a:xfrm>
            <a:off x="713772" y="2898233"/>
            <a:ext cx="5262623" cy="164360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54BD7553-5E4D-DE6B-4D38-E9D113FDCE9A}"/>
              </a:ext>
            </a:extLst>
          </p:cNvPr>
          <p:cNvSpPr/>
          <p:nvPr/>
        </p:nvSpPr>
        <p:spPr>
          <a:xfrm>
            <a:off x="6215607" y="2927612"/>
            <a:ext cx="5262623" cy="164360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2DB75E5B-0BC3-E973-910E-112443C745DB}"/>
              </a:ext>
            </a:extLst>
          </p:cNvPr>
          <p:cNvSpPr/>
          <p:nvPr/>
        </p:nvSpPr>
        <p:spPr>
          <a:xfrm>
            <a:off x="713772" y="4750574"/>
            <a:ext cx="5262623" cy="164360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E88F18FD-F7F6-1DB7-9768-79A60D34DE86}"/>
              </a:ext>
            </a:extLst>
          </p:cNvPr>
          <p:cNvSpPr/>
          <p:nvPr/>
        </p:nvSpPr>
        <p:spPr>
          <a:xfrm>
            <a:off x="6215607" y="4750573"/>
            <a:ext cx="5262623" cy="164360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1AC405BE-3E9C-717C-224D-EC2A9AC80DC0}"/>
              </a:ext>
            </a:extLst>
          </p:cNvPr>
          <p:cNvSpPr txBox="1"/>
          <p:nvPr/>
        </p:nvSpPr>
        <p:spPr>
          <a:xfrm>
            <a:off x="995423" y="3159889"/>
            <a:ext cx="469546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dirty="0"/>
              <a:t>Il </a:t>
            </a:r>
            <a:r>
              <a:rPr lang="de-DE" sz="3200" dirty="0" err="1"/>
              <a:t>est</a:t>
            </a:r>
            <a:r>
              <a:rPr lang="de-DE" sz="3200" dirty="0"/>
              <a:t> </a:t>
            </a:r>
            <a:r>
              <a:rPr lang="de-DE" sz="3200" dirty="0" err="1"/>
              <a:t>trop</a:t>
            </a:r>
            <a:r>
              <a:rPr lang="de-DE" sz="3200" dirty="0"/>
              <a:t> </a:t>
            </a:r>
            <a:r>
              <a:rPr lang="de-DE" sz="3200" dirty="0" err="1"/>
              <a:t>amoureux</a:t>
            </a:r>
            <a:r>
              <a:rPr lang="de-DE" sz="3200" dirty="0"/>
              <a:t> </a:t>
            </a:r>
            <a:r>
              <a:rPr lang="de-DE" sz="3200" dirty="0" err="1"/>
              <a:t>d‘elle</a:t>
            </a:r>
            <a:endParaRPr lang="de-DE" sz="3200" dirty="0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A9FA75E9-5163-3529-6543-9A0BEAB4FDCE}"/>
              </a:ext>
            </a:extLst>
          </p:cNvPr>
          <p:cNvSpPr txBox="1"/>
          <p:nvPr/>
        </p:nvSpPr>
        <p:spPr>
          <a:xfrm>
            <a:off x="6452886" y="3150373"/>
            <a:ext cx="474369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dirty="0"/>
              <a:t>Il ne </a:t>
            </a:r>
            <a:r>
              <a:rPr lang="de-DE" sz="3200" dirty="0" err="1"/>
              <a:t>voulait</a:t>
            </a:r>
            <a:r>
              <a:rPr lang="de-DE" sz="3200" dirty="0"/>
              <a:t> </a:t>
            </a:r>
            <a:r>
              <a:rPr lang="de-DE" sz="3200" dirty="0" err="1"/>
              <a:t>pas</a:t>
            </a:r>
            <a:r>
              <a:rPr lang="de-DE" sz="3200" dirty="0"/>
              <a:t> </a:t>
            </a:r>
            <a:r>
              <a:rPr lang="de-DE" sz="3200" dirty="0" err="1"/>
              <a:t>travailler</a:t>
            </a:r>
            <a:r>
              <a:rPr lang="de-DE" sz="3200" dirty="0"/>
              <a:t> </a:t>
            </a:r>
            <a:r>
              <a:rPr lang="de-DE" sz="3200" dirty="0" err="1"/>
              <a:t>dans</a:t>
            </a:r>
            <a:r>
              <a:rPr lang="de-DE" sz="3200" dirty="0"/>
              <a:t> </a:t>
            </a:r>
            <a:r>
              <a:rPr lang="de-DE" sz="3200" dirty="0" err="1"/>
              <a:t>son</a:t>
            </a:r>
            <a:r>
              <a:rPr lang="de-DE" sz="3200" dirty="0"/>
              <a:t> </a:t>
            </a:r>
            <a:r>
              <a:rPr lang="de-DE" sz="3200" dirty="0" err="1"/>
              <a:t>appartement</a:t>
            </a:r>
            <a:endParaRPr lang="de-DE" sz="3200" dirty="0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B679ED80-91BB-B01B-0A44-BECD090FE37E}"/>
              </a:ext>
            </a:extLst>
          </p:cNvPr>
          <p:cNvSpPr txBox="1"/>
          <p:nvPr/>
        </p:nvSpPr>
        <p:spPr>
          <a:xfrm>
            <a:off x="995423" y="5057487"/>
            <a:ext cx="469546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dirty="0"/>
              <a:t>Elle </a:t>
            </a:r>
            <a:r>
              <a:rPr lang="de-DE" sz="3200" dirty="0" err="1"/>
              <a:t>était</a:t>
            </a:r>
            <a:r>
              <a:rPr lang="de-DE" sz="3200" dirty="0"/>
              <a:t> </a:t>
            </a:r>
            <a:r>
              <a:rPr lang="de-DE" sz="3200" dirty="0" err="1"/>
              <a:t>trop</a:t>
            </a:r>
            <a:r>
              <a:rPr lang="de-DE" sz="3200" dirty="0"/>
              <a:t> </a:t>
            </a:r>
            <a:r>
              <a:rPr lang="de-DE" sz="3200" dirty="0" err="1"/>
              <a:t>froide</a:t>
            </a:r>
            <a:r>
              <a:rPr lang="de-DE" sz="3200" dirty="0"/>
              <a:t> et </a:t>
            </a:r>
            <a:r>
              <a:rPr lang="de-DE" sz="3200" dirty="0" err="1"/>
              <a:t>fermée</a:t>
            </a:r>
            <a:endParaRPr lang="de-DE" sz="3200" dirty="0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47684DA3-4F50-DA7A-0E87-7B516AF056D1}"/>
              </a:ext>
            </a:extLst>
          </p:cNvPr>
          <p:cNvSpPr txBox="1"/>
          <p:nvPr/>
        </p:nvSpPr>
        <p:spPr>
          <a:xfrm>
            <a:off x="6499186" y="5057486"/>
            <a:ext cx="469546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dirty="0"/>
              <a:t>Marguerite </a:t>
            </a:r>
            <a:r>
              <a:rPr lang="de-DE" sz="3200" dirty="0" err="1"/>
              <a:t>lui</a:t>
            </a:r>
            <a:r>
              <a:rPr lang="de-DE" sz="32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3200" dirty="0" err="1"/>
              <a:t>avait</a:t>
            </a:r>
            <a:r>
              <a:rPr lang="de-DE" sz="3200" dirty="0"/>
              <a:t> </a:t>
            </a:r>
            <a:r>
              <a:rPr lang="de-DE" sz="3200" dirty="0" err="1"/>
              <a:t>interdit</a:t>
            </a:r>
            <a:r>
              <a:rPr lang="de-DE" sz="3200" dirty="0"/>
              <a:t> de faire du</a:t>
            </a:r>
            <a:r>
              <a:rPr lang="de-DE" sz="32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3200" dirty="0" err="1"/>
              <a:t>bruit</a:t>
            </a:r>
            <a:endParaRPr lang="de-DE" sz="3200" dirty="0"/>
          </a:p>
        </p:txBody>
      </p:sp>
    </p:spTree>
    <p:extLst>
      <p:ext uri="{BB962C8B-B14F-4D97-AF65-F5344CB8AC3E}">
        <p14:creationId xmlns:p14="http://schemas.microsoft.com/office/powerpoint/2010/main" val="496319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F86163-6E05-31B3-5E72-9C9BCA77E3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4157E0A-52DA-7F44-A572-908AEFE84C2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A5C48896-24AA-F9B8-4D72-1A908BF3A0B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5" name="Grafik 4" descr="Ein Bild, das Text, Handschrift, Schwarzweiß, Tafel enthält.&#10;&#10;Automatisch generierte Beschreibung">
            <a:extLst>
              <a:ext uri="{FF2B5EF4-FFF2-40B4-BE49-F238E27FC236}">
                <a16:creationId xmlns:a16="http://schemas.microsoft.com/office/drawing/2014/main" id="{A9589943-DD07-D75C-7066-1677DA5FAB9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15889"/>
          <a:stretch/>
        </p:blipFill>
        <p:spPr>
          <a:xfrm>
            <a:off x="1" y="1"/>
            <a:ext cx="12192000" cy="6857999"/>
          </a:xfrm>
          <a:prstGeom prst="rect">
            <a:avLst/>
          </a:prstGeom>
        </p:spPr>
      </p:pic>
      <p:sp>
        <p:nvSpPr>
          <p:cNvPr id="4" name="Rechteck 3">
            <a:extLst>
              <a:ext uri="{FF2B5EF4-FFF2-40B4-BE49-F238E27FC236}">
                <a16:creationId xmlns:a16="http://schemas.microsoft.com/office/drawing/2014/main" id="{BB7911C3-278A-D92C-C0C1-F684DB6123DB}"/>
              </a:ext>
            </a:extLst>
          </p:cNvPr>
          <p:cNvSpPr/>
          <p:nvPr/>
        </p:nvSpPr>
        <p:spPr>
          <a:xfrm>
            <a:off x="713772" y="510512"/>
            <a:ext cx="10764455" cy="1805651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D1CA8043-262C-9E37-2E2F-49B4215638F5}"/>
              </a:ext>
            </a:extLst>
          </p:cNvPr>
          <p:cNvSpPr txBox="1"/>
          <p:nvPr/>
        </p:nvSpPr>
        <p:spPr>
          <a:xfrm>
            <a:off x="995423" y="740780"/>
            <a:ext cx="1024359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dirty="0" err="1"/>
              <a:t>Pourquoi</a:t>
            </a:r>
            <a:r>
              <a:rPr lang="de-DE" sz="3200" dirty="0"/>
              <a:t> Lucas </a:t>
            </a:r>
            <a:r>
              <a:rPr lang="de-DE" sz="3200" dirty="0" err="1"/>
              <a:t>avait-il</a:t>
            </a:r>
            <a:r>
              <a:rPr lang="de-DE" sz="3200" dirty="0"/>
              <a:t> des </a:t>
            </a:r>
            <a:r>
              <a:rPr lang="de-DE" sz="3200" dirty="0" err="1"/>
              <a:t>problèmes</a:t>
            </a:r>
            <a:r>
              <a:rPr lang="de-DE" sz="3200" dirty="0"/>
              <a:t> à </a:t>
            </a:r>
            <a:r>
              <a:rPr lang="de-DE" sz="3200" dirty="0" err="1"/>
              <a:t>traivailler</a:t>
            </a:r>
            <a:r>
              <a:rPr lang="de-DE" sz="3200" dirty="0"/>
              <a:t> </a:t>
            </a:r>
            <a:r>
              <a:rPr lang="de-DE" sz="3200" dirty="0" err="1"/>
              <a:t>ensemble</a:t>
            </a:r>
            <a:r>
              <a:rPr lang="de-DE" sz="3200" dirty="0"/>
              <a:t> </a:t>
            </a:r>
            <a:r>
              <a:rPr lang="de-DE" sz="3200" dirty="0" err="1"/>
              <a:t>avec</a:t>
            </a:r>
            <a:r>
              <a:rPr lang="de-DE" sz="3200" dirty="0"/>
              <a:t> Marguerite?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3BCD8595-8649-CCC5-0792-2497F1ACB24F}"/>
              </a:ext>
            </a:extLst>
          </p:cNvPr>
          <p:cNvSpPr/>
          <p:nvPr/>
        </p:nvSpPr>
        <p:spPr>
          <a:xfrm>
            <a:off x="713772" y="2898233"/>
            <a:ext cx="5262623" cy="164360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9A4999A3-D0AA-3E87-9AF1-F9EB69DD0C63}"/>
              </a:ext>
            </a:extLst>
          </p:cNvPr>
          <p:cNvSpPr/>
          <p:nvPr/>
        </p:nvSpPr>
        <p:spPr>
          <a:xfrm>
            <a:off x="6215607" y="2927612"/>
            <a:ext cx="5262623" cy="164360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C917A0B0-0478-8564-71EA-CC241081C074}"/>
              </a:ext>
            </a:extLst>
          </p:cNvPr>
          <p:cNvSpPr/>
          <p:nvPr/>
        </p:nvSpPr>
        <p:spPr>
          <a:xfrm>
            <a:off x="713772" y="4750574"/>
            <a:ext cx="5262623" cy="1643605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15C74190-9435-EEF0-80D2-4D494FA7EE9C}"/>
              </a:ext>
            </a:extLst>
          </p:cNvPr>
          <p:cNvSpPr/>
          <p:nvPr/>
        </p:nvSpPr>
        <p:spPr>
          <a:xfrm>
            <a:off x="6215607" y="4750573"/>
            <a:ext cx="5262623" cy="164360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A33B7216-A6D8-889B-1210-326A3B39F17A}"/>
              </a:ext>
            </a:extLst>
          </p:cNvPr>
          <p:cNvSpPr txBox="1"/>
          <p:nvPr/>
        </p:nvSpPr>
        <p:spPr>
          <a:xfrm>
            <a:off x="995423" y="3159889"/>
            <a:ext cx="469546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dirty="0"/>
              <a:t>Il </a:t>
            </a:r>
            <a:r>
              <a:rPr lang="de-DE" sz="3200" dirty="0" err="1"/>
              <a:t>est</a:t>
            </a:r>
            <a:r>
              <a:rPr lang="de-DE" sz="3200" dirty="0"/>
              <a:t> </a:t>
            </a:r>
            <a:r>
              <a:rPr lang="de-DE" sz="3200" dirty="0" err="1"/>
              <a:t>trop</a:t>
            </a:r>
            <a:r>
              <a:rPr lang="de-DE" sz="3200" dirty="0"/>
              <a:t> </a:t>
            </a:r>
            <a:r>
              <a:rPr lang="de-DE" sz="3200" dirty="0" err="1"/>
              <a:t>amoureux</a:t>
            </a:r>
            <a:r>
              <a:rPr lang="de-DE" sz="3200" dirty="0"/>
              <a:t> </a:t>
            </a:r>
            <a:r>
              <a:rPr lang="de-DE" sz="3200" dirty="0" err="1"/>
              <a:t>d‘elle</a:t>
            </a:r>
            <a:endParaRPr lang="de-DE" sz="3200" dirty="0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E88088D1-3961-67A5-0BBD-CD5B842D6440}"/>
              </a:ext>
            </a:extLst>
          </p:cNvPr>
          <p:cNvSpPr txBox="1"/>
          <p:nvPr/>
        </p:nvSpPr>
        <p:spPr>
          <a:xfrm>
            <a:off x="6452886" y="3150373"/>
            <a:ext cx="474369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dirty="0"/>
              <a:t>Il ne </a:t>
            </a:r>
            <a:r>
              <a:rPr lang="de-DE" sz="3200" dirty="0" err="1"/>
              <a:t>voulait</a:t>
            </a:r>
            <a:r>
              <a:rPr lang="de-DE" sz="3200" dirty="0"/>
              <a:t> </a:t>
            </a:r>
            <a:r>
              <a:rPr lang="de-DE" sz="3200" dirty="0" err="1"/>
              <a:t>pas</a:t>
            </a:r>
            <a:r>
              <a:rPr lang="de-DE" sz="3200" dirty="0"/>
              <a:t> </a:t>
            </a:r>
            <a:r>
              <a:rPr lang="de-DE" sz="3200" dirty="0" err="1"/>
              <a:t>travailler</a:t>
            </a:r>
            <a:r>
              <a:rPr lang="de-DE" sz="3200" dirty="0"/>
              <a:t> </a:t>
            </a:r>
            <a:r>
              <a:rPr lang="de-DE" sz="3200" dirty="0" err="1"/>
              <a:t>dans</a:t>
            </a:r>
            <a:r>
              <a:rPr lang="de-DE" sz="3200" dirty="0"/>
              <a:t> </a:t>
            </a:r>
            <a:r>
              <a:rPr lang="de-DE" sz="3200" dirty="0" err="1"/>
              <a:t>son</a:t>
            </a:r>
            <a:r>
              <a:rPr lang="de-DE" sz="3200" dirty="0"/>
              <a:t> </a:t>
            </a:r>
            <a:r>
              <a:rPr lang="de-DE" sz="3200" dirty="0" err="1"/>
              <a:t>appartement</a:t>
            </a:r>
            <a:endParaRPr lang="de-DE" sz="3200" dirty="0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62EAF144-79A3-EFD4-93AB-AD4113D44493}"/>
              </a:ext>
            </a:extLst>
          </p:cNvPr>
          <p:cNvSpPr txBox="1"/>
          <p:nvPr/>
        </p:nvSpPr>
        <p:spPr>
          <a:xfrm>
            <a:off x="995423" y="5057487"/>
            <a:ext cx="469546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dirty="0"/>
              <a:t>Elle </a:t>
            </a:r>
            <a:r>
              <a:rPr lang="de-DE" sz="3200" dirty="0" err="1"/>
              <a:t>était</a:t>
            </a:r>
            <a:r>
              <a:rPr lang="de-DE" sz="3200" dirty="0"/>
              <a:t> </a:t>
            </a:r>
            <a:r>
              <a:rPr lang="de-DE" sz="3200" dirty="0" err="1"/>
              <a:t>trop</a:t>
            </a:r>
            <a:r>
              <a:rPr lang="de-DE" sz="3200" dirty="0"/>
              <a:t> </a:t>
            </a:r>
            <a:r>
              <a:rPr lang="de-DE" sz="3200" dirty="0" err="1"/>
              <a:t>froide</a:t>
            </a:r>
            <a:r>
              <a:rPr lang="de-DE" sz="3200" dirty="0"/>
              <a:t> et </a:t>
            </a:r>
            <a:r>
              <a:rPr lang="de-DE" sz="3200" dirty="0" err="1"/>
              <a:t>fermée</a:t>
            </a:r>
            <a:endParaRPr lang="de-DE" sz="3200" dirty="0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CF39300D-14B7-A62C-3732-68973F64FBCC}"/>
              </a:ext>
            </a:extLst>
          </p:cNvPr>
          <p:cNvSpPr txBox="1"/>
          <p:nvPr/>
        </p:nvSpPr>
        <p:spPr>
          <a:xfrm>
            <a:off x="6499186" y="5057486"/>
            <a:ext cx="469546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dirty="0"/>
              <a:t>Marguerite </a:t>
            </a:r>
            <a:r>
              <a:rPr lang="de-DE" sz="3200" dirty="0" err="1"/>
              <a:t>lui</a:t>
            </a:r>
            <a:r>
              <a:rPr lang="de-DE" sz="3200" dirty="0"/>
              <a:t> </a:t>
            </a:r>
            <a:r>
              <a:rPr lang="de-DE" sz="3200" dirty="0" err="1"/>
              <a:t>avait</a:t>
            </a:r>
            <a:r>
              <a:rPr lang="de-DE" sz="3200" dirty="0"/>
              <a:t> </a:t>
            </a:r>
            <a:r>
              <a:rPr lang="de-DE" sz="3200" dirty="0" err="1"/>
              <a:t>interdit</a:t>
            </a:r>
            <a:r>
              <a:rPr lang="de-DE" sz="3200" dirty="0"/>
              <a:t> de faire du </a:t>
            </a:r>
            <a:r>
              <a:rPr lang="de-DE" sz="3200" dirty="0" err="1"/>
              <a:t>bruit</a:t>
            </a:r>
            <a:endParaRPr lang="de-DE" sz="3200" dirty="0"/>
          </a:p>
        </p:txBody>
      </p:sp>
    </p:spTree>
    <p:extLst>
      <p:ext uri="{BB962C8B-B14F-4D97-AF65-F5344CB8AC3E}">
        <p14:creationId xmlns:p14="http://schemas.microsoft.com/office/powerpoint/2010/main" val="8065791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809B84-312A-08BD-E6ED-3D148692F8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7CEA57D-BB49-5DA2-CE22-F22B29664ED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B0FD8FED-3310-9A82-1AC9-19BD7E45DA0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5" name="Grafik 4" descr="Ein Bild, das Text, Handschrift, Schwarzweiß, Tafel enthält.&#10;&#10;Automatisch generierte Beschreibung">
            <a:extLst>
              <a:ext uri="{FF2B5EF4-FFF2-40B4-BE49-F238E27FC236}">
                <a16:creationId xmlns:a16="http://schemas.microsoft.com/office/drawing/2014/main" id="{F65911F8-73B1-2E5F-DA66-CC0A6EBA605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15889"/>
          <a:stretch/>
        </p:blipFill>
        <p:spPr>
          <a:xfrm>
            <a:off x="1" y="1"/>
            <a:ext cx="12192000" cy="6857999"/>
          </a:xfrm>
          <a:prstGeom prst="rect">
            <a:avLst/>
          </a:prstGeom>
        </p:spPr>
      </p:pic>
      <p:sp>
        <p:nvSpPr>
          <p:cNvPr id="4" name="Rechteck 3">
            <a:extLst>
              <a:ext uri="{FF2B5EF4-FFF2-40B4-BE49-F238E27FC236}">
                <a16:creationId xmlns:a16="http://schemas.microsoft.com/office/drawing/2014/main" id="{59DFE38E-554D-393D-E693-BAB558578825}"/>
              </a:ext>
            </a:extLst>
          </p:cNvPr>
          <p:cNvSpPr/>
          <p:nvPr/>
        </p:nvSpPr>
        <p:spPr>
          <a:xfrm>
            <a:off x="713772" y="510512"/>
            <a:ext cx="10764455" cy="1805651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EF16E008-0CF5-4300-11A2-9262B6C325EC}"/>
              </a:ext>
            </a:extLst>
          </p:cNvPr>
          <p:cNvSpPr txBox="1"/>
          <p:nvPr/>
        </p:nvSpPr>
        <p:spPr>
          <a:xfrm>
            <a:off x="995423" y="740780"/>
            <a:ext cx="1024359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dirty="0"/>
              <a:t>Dans quelle </a:t>
            </a:r>
            <a:r>
              <a:rPr lang="de-DE" sz="3200" dirty="0" err="1"/>
              <a:t>ville</a:t>
            </a:r>
            <a:r>
              <a:rPr lang="de-DE" sz="3200" dirty="0"/>
              <a:t> </a:t>
            </a:r>
            <a:r>
              <a:rPr lang="de-DE" sz="3200" dirty="0" err="1"/>
              <a:t>est-ce</a:t>
            </a:r>
            <a:r>
              <a:rPr lang="de-DE" sz="3200" dirty="0"/>
              <a:t> </a:t>
            </a:r>
            <a:r>
              <a:rPr lang="de-DE" sz="3200" dirty="0" err="1"/>
              <a:t>que</a:t>
            </a:r>
            <a:r>
              <a:rPr lang="de-DE" sz="3200" dirty="0"/>
              <a:t> la </a:t>
            </a:r>
            <a:r>
              <a:rPr lang="de-DE" sz="3200" dirty="0" err="1"/>
              <a:t>famille</a:t>
            </a:r>
            <a:r>
              <a:rPr lang="de-DE" sz="3200" dirty="0"/>
              <a:t> de Marguerite a</a:t>
            </a:r>
            <a:r>
              <a:rPr lang="de-DE" sz="32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3200" dirty="0" err="1"/>
              <a:t>habité</a:t>
            </a:r>
            <a:r>
              <a:rPr lang="de-DE" sz="3200" dirty="0"/>
              <a:t> au </a:t>
            </a:r>
            <a:r>
              <a:rPr lang="de-DE" sz="3200" dirty="0" err="1"/>
              <a:t>début</a:t>
            </a:r>
            <a:r>
              <a:rPr lang="de-DE" sz="3200" dirty="0"/>
              <a:t> de </a:t>
            </a:r>
            <a:r>
              <a:rPr lang="de-DE" sz="3200" dirty="0" err="1"/>
              <a:t>son</a:t>
            </a:r>
            <a:r>
              <a:rPr lang="de-DE" sz="3200" dirty="0"/>
              <a:t> </a:t>
            </a:r>
            <a:r>
              <a:rPr lang="de-DE" sz="3200" dirty="0" err="1"/>
              <a:t>enfance</a:t>
            </a:r>
            <a:r>
              <a:rPr lang="de-DE" sz="3200" dirty="0"/>
              <a:t>?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2420FBF4-2EAB-456C-EBF6-C1CD29E413A2}"/>
              </a:ext>
            </a:extLst>
          </p:cNvPr>
          <p:cNvSpPr/>
          <p:nvPr/>
        </p:nvSpPr>
        <p:spPr>
          <a:xfrm>
            <a:off x="713772" y="2898233"/>
            <a:ext cx="5262623" cy="164360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33AA040B-2168-5C93-FA96-68B50777EC8C}"/>
              </a:ext>
            </a:extLst>
          </p:cNvPr>
          <p:cNvSpPr/>
          <p:nvPr/>
        </p:nvSpPr>
        <p:spPr>
          <a:xfrm>
            <a:off x="6215607" y="2927612"/>
            <a:ext cx="5262623" cy="164360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10025D62-D26D-4B2F-CE22-7167DF08B9C8}"/>
              </a:ext>
            </a:extLst>
          </p:cNvPr>
          <p:cNvSpPr/>
          <p:nvPr/>
        </p:nvSpPr>
        <p:spPr>
          <a:xfrm>
            <a:off x="713772" y="4750574"/>
            <a:ext cx="5262623" cy="164360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3F552174-C77B-BDDB-7474-55C5A6C484DF}"/>
              </a:ext>
            </a:extLst>
          </p:cNvPr>
          <p:cNvSpPr/>
          <p:nvPr/>
        </p:nvSpPr>
        <p:spPr>
          <a:xfrm>
            <a:off x="6215607" y="4750573"/>
            <a:ext cx="5262623" cy="164360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5FA34CEC-47A2-A341-72D3-4024F86E77EC}"/>
              </a:ext>
            </a:extLst>
          </p:cNvPr>
          <p:cNvSpPr txBox="1"/>
          <p:nvPr/>
        </p:nvSpPr>
        <p:spPr>
          <a:xfrm>
            <a:off x="995423" y="3159889"/>
            <a:ext cx="46954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dirty="0"/>
              <a:t>Berlin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D89EC835-1BB9-0C21-C451-998084BB1306}"/>
              </a:ext>
            </a:extLst>
          </p:cNvPr>
          <p:cNvSpPr txBox="1"/>
          <p:nvPr/>
        </p:nvSpPr>
        <p:spPr>
          <a:xfrm>
            <a:off x="6452886" y="3150373"/>
            <a:ext cx="47436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dirty="0"/>
              <a:t>Paris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206C4105-05E9-93A1-6088-2B45AF24D5EA}"/>
              </a:ext>
            </a:extLst>
          </p:cNvPr>
          <p:cNvSpPr txBox="1"/>
          <p:nvPr/>
        </p:nvSpPr>
        <p:spPr>
          <a:xfrm>
            <a:off x="995423" y="5057487"/>
            <a:ext cx="46954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dirty="0"/>
              <a:t>Lyon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DF4F71D9-474F-2471-6BA6-A4FF5CA9FF77}"/>
              </a:ext>
            </a:extLst>
          </p:cNvPr>
          <p:cNvSpPr txBox="1"/>
          <p:nvPr/>
        </p:nvSpPr>
        <p:spPr>
          <a:xfrm>
            <a:off x="6499186" y="5057486"/>
            <a:ext cx="46954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dirty="0"/>
              <a:t>Munich</a:t>
            </a:r>
          </a:p>
        </p:txBody>
      </p:sp>
    </p:spTree>
    <p:extLst>
      <p:ext uri="{BB962C8B-B14F-4D97-AF65-F5344CB8AC3E}">
        <p14:creationId xmlns:p14="http://schemas.microsoft.com/office/powerpoint/2010/main" val="29644572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214570-9E2E-F48A-3B91-80C38F81CC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D43DC6C-3534-1C3D-C221-82100FF961B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3AAB8182-F63F-C52E-394C-D913B16AC11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5" name="Grafik 4" descr="Ein Bild, das Text, Handschrift, Schwarzweiß, Tafel enthält.&#10;&#10;Automatisch generierte Beschreibung">
            <a:extLst>
              <a:ext uri="{FF2B5EF4-FFF2-40B4-BE49-F238E27FC236}">
                <a16:creationId xmlns:a16="http://schemas.microsoft.com/office/drawing/2014/main" id="{69DB180D-47C2-C85E-9505-D1F47C52FC5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15889"/>
          <a:stretch/>
        </p:blipFill>
        <p:spPr>
          <a:xfrm>
            <a:off x="1" y="1"/>
            <a:ext cx="12192000" cy="6857999"/>
          </a:xfrm>
          <a:prstGeom prst="rect">
            <a:avLst/>
          </a:prstGeom>
        </p:spPr>
      </p:pic>
      <p:sp>
        <p:nvSpPr>
          <p:cNvPr id="4" name="Rechteck 3">
            <a:extLst>
              <a:ext uri="{FF2B5EF4-FFF2-40B4-BE49-F238E27FC236}">
                <a16:creationId xmlns:a16="http://schemas.microsoft.com/office/drawing/2014/main" id="{AB17D7D0-3266-A0CE-14C9-7AAA04021A96}"/>
              </a:ext>
            </a:extLst>
          </p:cNvPr>
          <p:cNvSpPr/>
          <p:nvPr/>
        </p:nvSpPr>
        <p:spPr>
          <a:xfrm>
            <a:off x="713772" y="510512"/>
            <a:ext cx="10764455" cy="1805651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0920315C-135B-AEFF-4D33-5F40A549243C}"/>
              </a:ext>
            </a:extLst>
          </p:cNvPr>
          <p:cNvSpPr txBox="1"/>
          <p:nvPr/>
        </p:nvSpPr>
        <p:spPr>
          <a:xfrm>
            <a:off x="995423" y="740780"/>
            <a:ext cx="1024359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dirty="0"/>
              <a:t>Dans quelle </a:t>
            </a:r>
            <a:r>
              <a:rPr lang="de-DE" sz="3200" dirty="0" err="1"/>
              <a:t>ville</a:t>
            </a:r>
            <a:r>
              <a:rPr lang="de-DE" sz="3200" dirty="0"/>
              <a:t> </a:t>
            </a:r>
            <a:r>
              <a:rPr lang="de-DE" sz="3200" dirty="0" err="1"/>
              <a:t>est-ce</a:t>
            </a:r>
            <a:r>
              <a:rPr lang="de-DE" sz="3200" dirty="0"/>
              <a:t> </a:t>
            </a:r>
            <a:r>
              <a:rPr lang="de-DE" sz="3200" dirty="0" err="1"/>
              <a:t>que</a:t>
            </a:r>
            <a:r>
              <a:rPr lang="de-DE" sz="3200" dirty="0"/>
              <a:t> la </a:t>
            </a:r>
            <a:r>
              <a:rPr lang="de-DE" sz="3200" dirty="0" err="1"/>
              <a:t>famille</a:t>
            </a:r>
            <a:r>
              <a:rPr lang="de-DE" sz="3200" dirty="0"/>
              <a:t> de Marguerite a </a:t>
            </a:r>
            <a:r>
              <a:rPr lang="de-DE" sz="3200" dirty="0" err="1"/>
              <a:t>habité</a:t>
            </a:r>
            <a:r>
              <a:rPr lang="de-DE" sz="3200" dirty="0"/>
              <a:t> au </a:t>
            </a:r>
            <a:r>
              <a:rPr lang="de-DE" sz="3200" dirty="0" err="1"/>
              <a:t>début</a:t>
            </a:r>
            <a:r>
              <a:rPr lang="de-DE" sz="3200" dirty="0"/>
              <a:t> de </a:t>
            </a:r>
            <a:r>
              <a:rPr lang="de-DE" sz="3200" dirty="0" err="1"/>
              <a:t>son</a:t>
            </a:r>
            <a:r>
              <a:rPr lang="de-DE" sz="3200" dirty="0"/>
              <a:t> </a:t>
            </a:r>
            <a:r>
              <a:rPr lang="de-DE" sz="3200" dirty="0" err="1"/>
              <a:t>enfance</a:t>
            </a:r>
            <a:r>
              <a:rPr lang="de-DE" sz="3200" dirty="0"/>
              <a:t>?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75328652-F5E4-25ED-1225-EE7F0475B054}"/>
              </a:ext>
            </a:extLst>
          </p:cNvPr>
          <p:cNvSpPr/>
          <p:nvPr/>
        </p:nvSpPr>
        <p:spPr>
          <a:xfrm>
            <a:off x="713772" y="2898233"/>
            <a:ext cx="5262623" cy="1643605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66E8FA6B-217F-888D-27BE-7D0508301C11}"/>
              </a:ext>
            </a:extLst>
          </p:cNvPr>
          <p:cNvSpPr/>
          <p:nvPr/>
        </p:nvSpPr>
        <p:spPr>
          <a:xfrm>
            <a:off x="6215607" y="2927612"/>
            <a:ext cx="5262623" cy="164360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C1404BA8-CA8D-EDD5-3DC1-80D7A96F86A7}"/>
              </a:ext>
            </a:extLst>
          </p:cNvPr>
          <p:cNvSpPr/>
          <p:nvPr/>
        </p:nvSpPr>
        <p:spPr>
          <a:xfrm>
            <a:off x="713772" y="4750574"/>
            <a:ext cx="5262623" cy="164360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40F59170-0266-7E72-A2B0-C3B31A45B1C0}"/>
              </a:ext>
            </a:extLst>
          </p:cNvPr>
          <p:cNvSpPr/>
          <p:nvPr/>
        </p:nvSpPr>
        <p:spPr>
          <a:xfrm>
            <a:off x="6215607" y="4750573"/>
            <a:ext cx="5262623" cy="164360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A6370C27-E5C0-24DB-7DA5-6BE9BF018E2A}"/>
              </a:ext>
            </a:extLst>
          </p:cNvPr>
          <p:cNvSpPr txBox="1"/>
          <p:nvPr/>
        </p:nvSpPr>
        <p:spPr>
          <a:xfrm>
            <a:off x="995423" y="3159889"/>
            <a:ext cx="46954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dirty="0"/>
              <a:t>Berlin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519BFCEB-6455-BF67-8671-B82B8E6DF629}"/>
              </a:ext>
            </a:extLst>
          </p:cNvPr>
          <p:cNvSpPr txBox="1"/>
          <p:nvPr/>
        </p:nvSpPr>
        <p:spPr>
          <a:xfrm>
            <a:off x="6452886" y="3150373"/>
            <a:ext cx="47436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dirty="0"/>
              <a:t>Paris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D19DB6ED-ADDE-50C8-5896-2E98AA549123}"/>
              </a:ext>
            </a:extLst>
          </p:cNvPr>
          <p:cNvSpPr txBox="1"/>
          <p:nvPr/>
        </p:nvSpPr>
        <p:spPr>
          <a:xfrm>
            <a:off x="995423" y="5057487"/>
            <a:ext cx="46954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dirty="0"/>
              <a:t>Lyon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8C677D2C-1B1E-ABCE-FFA2-0F2CFCCF2F32}"/>
              </a:ext>
            </a:extLst>
          </p:cNvPr>
          <p:cNvSpPr txBox="1"/>
          <p:nvPr/>
        </p:nvSpPr>
        <p:spPr>
          <a:xfrm>
            <a:off x="6499186" y="5057486"/>
            <a:ext cx="46954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dirty="0"/>
              <a:t>Munich</a:t>
            </a:r>
          </a:p>
        </p:txBody>
      </p:sp>
    </p:spTree>
    <p:extLst>
      <p:ext uri="{BB962C8B-B14F-4D97-AF65-F5344CB8AC3E}">
        <p14:creationId xmlns:p14="http://schemas.microsoft.com/office/powerpoint/2010/main" val="35425164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3C4723-1749-7B08-D861-E8976E31FC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1DA802D-4F80-1389-048D-86DAE29F8B3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3FEA524A-0BAE-0621-BE0E-1E4692A0BCB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5" name="Grafik 4" descr="Ein Bild, das Text, Handschrift, Schwarzweiß, Tafel enthält.&#10;&#10;Automatisch generierte Beschreibung">
            <a:extLst>
              <a:ext uri="{FF2B5EF4-FFF2-40B4-BE49-F238E27FC236}">
                <a16:creationId xmlns:a16="http://schemas.microsoft.com/office/drawing/2014/main" id="{A407781C-C1A4-D113-DB7F-0B140FA6D98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15889"/>
          <a:stretch/>
        </p:blipFill>
        <p:spPr>
          <a:xfrm>
            <a:off x="1" y="1"/>
            <a:ext cx="12192000" cy="6857999"/>
          </a:xfrm>
          <a:prstGeom prst="rect">
            <a:avLst/>
          </a:prstGeom>
        </p:spPr>
      </p:pic>
      <p:sp>
        <p:nvSpPr>
          <p:cNvPr id="4" name="Rechteck 3">
            <a:extLst>
              <a:ext uri="{FF2B5EF4-FFF2-40B4-BE49-F238E27FC236}">
                <a16:creationId xmlns:a16="http://schemas.microsoft.com/office/drawing/2014/main" id="{302F3F15-2904-1FDD-54E6-E768188AB139}"/>
              </a:ext>
            </a:extLst>
          </p:cNvPr>
          <p:cNvSpPr/>
          <p:nvPr/>
        </p:nvSpPr>
        <p:spPr>
          <a:xfrm>
            <a:off x="713772" y="510512"/>
            <a:ext cx="10764455" cy="1805651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87ACAD12-3CF5-BF72-CEB2-F27BD932E972}"/>
              </a:ext>
            </a:extLst>
          </p:cNvPr>
          <p:cNvSpPr txBox="1"/>
          <p:nvPr/>
        </p:nvSpPr>
        <p:spPr>
          <a:xfrm>
            <a:off x="995423" y="740780"/>
            <a:ext cx="1024359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dirty="0"/>
              <a:t>De </a:t>
            </a:r>
            <a:r>
              <a:rPr lang="de-DE" sz="3200" dirty="0" err="1"/>
              <a:t>quel</a:t>
            </a:r>
            <a:r>
              <a:rPr lang="de-DE" sz="3200" dirty="0"/>
              <a:t> </a:t>
            </a:r>
            <a:r>
              <a:rPr lang="de-DE" sz="3200" dirty="0" err="1"/>
              <a:t>jeu</a:t>
            </a:r>
            <a:r>
              <a:rPr lang="de-DE" sz="3200" dirty="0"/>
              <a:t> de </a:t>
            </a:r>
            <a:r>
              <a:rPr lang="de-DE" sz="3200" dirty="0" err="1"/>
              <a:t>hasard</a:t>
            </a:r>
            <a:r>
              <a:rPr lang="de-DE" sz="3200" dirty="0"/>
              <a:t> </a:t>
            </a:r>
            <a:r>
              <a:rPr lang="de-DE" sz="3200" dirty="0" err="1"/>
              <a:t>est-ce</a:t>
            </a:r>
            <a:r>
              <a:rPr lang="de-DE" sz="3200" dirty="0"/>
              <a:t> </a:t>
            </a:r>
            <a:r>
              <a:rPr lang="de-DE" sz="3200" dirty="0" err="1"/>
              <a:t>que</a:t>
            </a:r>
            <a:r>
              <a:rPr lang="de-DE" sz="3200" dirty="0"/>
              <a:t> Marguerite se </a:t>
            </a:r>
            <a:r>
              <a:rPr lang="de-DE" sz="3200" dirty="0" err="1"/>
              <a:t>sert</a:t>
            </a:r>
            <a:r>
              <a:rPr lang="de-DE" sz="3200" dirty="0"/>
              <a:t> </a:t>
            </a:r>
            <a:r>
              <a:rPr lang="de-DE" sz="3200" dirty="0" err="1"/>
              <a:t>pour</a:t>
            </a:r>
            <a:r>
              <a:rPr lang="de-DE" sz="3200" dirty="0"/>
              <a:t> </a:t>
            </a:r>
            <a:r>
              <a:rPr lang="de-DE" sz="3200" dirty="0" err="1"/>
              <a:t>payer</a:t>
            </a:r>
            <a:r>
              <a:rPr lang="de-DE" sz="3200" dirty="0"/>
              <a:t> le </a:t>
            </a:r>
            <a:r>
              <a:rPr lang="de-DE" sz="3200" dirty="0" err="1"/>
              <a:t>loyer</a:t>
            </a:r>
            <a:r>
              <a:rPr lang="de-DE" sz="3200" dirty="0"/>
              <a:t>?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F21AAF80-2E25-EC27-5C4E-C7A6C2F3CEDC}"/>
              </a:ext>
            </a:extLst>
          </p:cNvPr>
          <p:cNvSpPr/>
          <p:nvPr/>
        </p:nvSpPr>
        <p:spPr>
          <a:xfrm>
            <a:off x="713772" y="2898233"/>
            <a:ext cx="5262623" cy="164360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FCBF0A72-ADCA-51BE-7739-9C2793E9F801}"/>
              </a:ext>
            </a:extLst>
          </p:cNvPr>
          <p:cNvSpPr/>
          <p:nvPr/>
        </p:nvSpPr>
        <p:spPr>
          <a:xfrm>
            <a:off x="6215607" y="2927612"/>
            <a:ext cx="5262623" cy="164360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48588393-412E-AB64-6BA2-83F18E0A16BE}"/>
              </a:ext>
            </a:extLst>
          </p:cNvPr>
          <p:cNvSpPr/>
          <p:nvPr/>
        </p:nvSpPr>
        <p:spPr>
          <a:xfrm>
            <a:off x="713772" y="4750574"/>
            <a:ext cx="5262623" cy="164360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2A1CC1EF-3723-0B2B-8E4F-7D2AF2404863}"/>
              </a:ext>
            </a:extLst>
          </p:cNvPr>
          <p:cNvSpPr/>
          <p:nvPr/>
        </p:nvSpPr>
        <p:spPr>
          <a:xfrm>
            <a:off x="6215607" y="4750573"/>
            <a:ext cx="5262623" cy="164360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B11CA70E-247F-CBCC-7196-776CB988F495}"/>
              </a:ext>
            </a:extLst>
          </p:cNvPr>
          <p:cNvSpPr txBox="1"/>
          <p:nvPr/>
        </p:nvSpPr>
        <p:spPr>
          <a:xfrm>
            <a:off x="995423" y="3159889"/>
            <a:ext cx="46954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dirty="0"/>
              <a:t>Poker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69E0AE41-1098-E05B-4238-389A12A9A418}"/>
              </a:ext>
            </a:extLst>
          </p:cNvPr>
          <p:cNvSpPr txBox="1"/>
          <p:nvPr/>
        </p:nvSpPr>
        <p:spPr>
          <a:xfrm>
            <a:off x="6452886" y="3150373"/>
            <a:ext cx="47436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dirty="0" err="1"/>
              <a:t>Mahjong</a:t>
            </a:r>
            <a:endParaRPr lang="de-DE" sz="3200" dirty="0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3C04A077-514B-CBF1-FA18-0096F45E9C98}"/>
              </a:ext>
            </a:extLst>
          </p:cNvPr>
          <p:cNvSpPr txBox="1"/>
          <p:nvPr/>
        </p:nvSpPr>
        <p:spPr>
          <a:xfrm>
            <a:off x="995423" y="5057487"/>
            <a:ext cx="46954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dirty="0"/>
              <a:t>Roulette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7A50AE11-2BCD-3612-091B-71B5029490E9}"/>
              </a:ext>
            </a:extLst>
          </p:cNvPr>
          <p:cNvSpPr txBox="1"/>
          <p:nvPr/>
        </p:nvSpPr>
        <p:spPr>
          <a:xfrm>
            <a:off x="6499186" y="5057486"/>
            <a:ext cx="46954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dirty="0"/>
              <a:t>Machines à </a:t>
            </a:r>
            <a:r>
              <a:rPr lang="de-DE" sz="3200" dirty="0" err="1"/>
              <a:t>sous</a:t>
            </a:r>
            <a:endParaRPr lang="de-DE" sz="3200" dirty="0"/>
          </a:p>
        </p:txBody>
      </p:sp>
    </p:spTree>
    <p:extLst>
      <p:ext uri="{BB962C8B-B14F-4D97-AF65-F5344CB8AC3E}">
        <p14:creationId xmlns:p14="http://schemas.microsoft.com/office/powerpoint/2010/main" val="121207183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9C505F-98BE-D23C-D828-9D335A9A85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BCEC56-A2A3-7293-CA46-801B9021E9F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8A5881D5-8556-FC18-D180-408F4FF1433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5" name="Grafik 4" descr="Ein Bild, das Text, Handschrift, Schwarzweiß, Tafel enthält.&#10;&#10;Automatisch generierte Beschreibung">
            <a:extLst>
              <a:ext uri="{FF2B5EF4-FFF2-40B4-BE49-F238E27FC236}">
                <a16:creationId xmlns:a16="http://schemas.microsoft.com/office/drawing/2014/main" id="{8F9CF1DA-CC4A-D1E0-C6F1-34F5558B07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15889"/>
          <a:stretch/>
        </p:blipFill>
        <p:spPr>
          <a:xfrm>
            <a:off x="1" y="1"/>
            <a:ext cx="12192000" cy="6857999"/>
          </a:xfrm>
          <a:prstGeom prst="rect">
            <a:avLst/>
          </a:prstGeom>
        </p:spPr>
      </p:pic>
      <p:sp>
        <p:nvSpPr>
          <p:cNvPr id="4" name="Rechteck 3">
            <a:extLst>
              <a:ext uri="{FF2B5EF4-FFF2-40B4-BE49-F238E27FC236}">
                <a16:creationId xmlns:a16="http://schemas.microsoft.com/office/drawing/2014/main" id="{1D157C26-D3AB-3EF7-4F14-CED986201613}"/>
              </a:ext>
            </a:extLst>
          </p:cNvPr>
          <p:cNvSpPr/>
          <p:nvPr/>
        </p:nvSpPr>
        <p:spPr>
          <a:xfrm>
            <a:off x="713772" y="510512"/>
            <a:ext cx="10764455" cy="1805651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162E2478-FF0C-7698-47A9-564272FCB1B4}"/>
              </a:ext>
            </a:extLst>
          </p:cNvPr>
          <p:cNvSpPr txBox="1"/>
          <p:nvPr/>
        </p:nvSpPr>
        <p:spPr>
          <a:xfrm>
            <a:off x="995423" y="740780"/>
            <a:ext cx="102435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dirty="0" err="1"/>
              <a:t>Qui</a:t>
            </a:r>
            <a:r>
              <a:rPr lang="de-DE" sz="3200" dirty="0"/>
              <a:t> a </a:t>
            </a:r>
            <a:r>
              <a:rPr lang="de-DE" sz="3200" dirty="0" err="1"/>
              <a:t>guidé</a:t>
            </a:r>
            <a:r>
              <a:rPr lang="de-DE" sz="3200" dirty="0"/>
              <a:t> Marguerite </a:t>
            </a:r>
            <a:r>
              <a:rPr lang="de-DE" sz="3200" dirty="0" err="1"/>
              <a:t>envers</a:t>
            </a:r>
            <a:r>
              <a:rPr lang="de-DE" sz="3200" dirty="0"/>
              <a:t> </a:t>
            </a:r>
            <a:r>
              <a:rPr lang="de-DE" sz="3200" dirty="0" err="1"/>
              <a:t>les</a:t>
            </a:r>
            <a:r>
              <a:rPr lang="de-DE" sz="3200" dirty="0"/>
              <a:t> </a:t>
            </a:r>
            <a:r>
              <a:rPr lang="de-DE" sz="3200" dirty="0" err="1"/>
              <a:t>mathématiques</a:t>
            </a:r>
            <a:r>
              <a:rPr lang="de-DE" sz="3200" dirty="0"/>
              <a:t>?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B6F89126-65A0-3F70-9969-8BE9AD97CD95}"/>
              </a:ext>
            </a:extLst>
          </p:cNvPr>
          <p:cNvSpPr/>
          <p:nvPr/>
        </p:nvSpPr>
        <p:spPr>
          <a:xfrm>
            <a:off x="713772" y="2898233"/>
            <a:ext cx="5262623" cy="164360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F8DFDE22-723B-43EC-7F8A-311A6A96917D}"/>
              </a:ext>
            </a:extLst>
          </p:cNvPr>
          <p:cNvSpPr/>
          <p:nvPr/>
        </p:nvSpPr>
        <p:spPr>
          <a:xfrm>
            <a:off x="6215607" y="2927612"/>
            <a:ext cx="5262623" cy="164360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2E92BEA5-2171-3DF1-0EE1-19F0176568AD}"/>
              </a:ext>
            </a:extLst>
          </p:cNvPr>
          <p:cNvSpPr/>
          <p:nvPr/>
        </p:nvSpPr>
        <p:spPr>
          <a:xfrm>
            <a:off x="713772" y="4750574"/>
            <a:ext cx="5262623" cy="164360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2B38A170-FC7D-E86F-567D-F7198491FD98}"/>
              </a:ext>
            </a:extLst>
          </p:cNvPr>
          <p:cNvSpPr/>
          <p:nvPr/>
        </p:nvSpPr>
        <p:spPr>
          <a:xfrm>
            <a:off x="6215607" y="4750573"/>
            <a:ext cx="5262623" cy="164360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3C1E9B1E-3A8C-821A-2B7C-C6A4A7AB3B3F}"/>
              </a:ext>
            </a:extLst>
          </p:cNvPr>
          <p:cNvSpPr txBox="1"/>
          <p:nvPr/>
        </p:nvSpPr>
        <p:spPr>
          <a:xfrm>
            <a:off x="995423" y="3159889"/>
            <a:ext cx="46954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dirty="0"/>
              <a:t>Son </a:t>
            </a:r>
            <a:r>
              <a:rPr lang="de-DE" sz="3200" dirty="0" err="1"/>
              <a:t>père</a:t>
            </a:r>
            <a:endParaRPr lang="de-DE" sz="3200" dirty="0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5958872A-C144-5F0D-5CD4-D2BAFFA23E56}"/>
              </a:ext>
            </a:extLst>
          </p:cNvPr>
          <p:cNvSpPr txBox="1"/>
          <p:nvPr/>
        </p:nvSpPr>
        <p:spPr>
          <a:xfrm>
            <a:off x="6452886" y="3150373"/>
            <a:ext cx="47436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dirty="0"/>
              <a:t>Sa </a:t>
            </a:r>
            <a:r>
              <a:rPr lang="de-DE" sz="3200" dirty="0" err="1"/>
              <a:t>mère</a:t>
            </a:r>
            <a:endParaRPr lang="de-DE" sz="3200" dirty="0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E78D5594-D701-566B-ED57-55620D7FF264}"/>
              </a:ext>
            </a:extLst>
          </p:cNvPr>
          <p:cNvSpPr txBox="1"/>
          <p:nvPr/>
        </p:nvSpPr>
        <p:spPr>
          <a:xfrm>
            <a:off x="995423" y="5057487"/>
            <a:ext cx="469546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dirty="0" err="1"/>
              <a:t>Personne</a:t>
            </a:r>
            <a:r>
              <a:rPr lang="de-DE" sz="3200" dirty="0"/>
              <a:t>, </a:t>
            </a:r>
            <a:r>
              <a:rPr lang="de-DE" sz="3200" dirty="0" err="1"/>
              <a:t>elle</a:t>
            </a:r>
            <a:r>
              <a:rPr lang="de-DE" sz="3200" dirty="0"/>
              <a:t> a </a:t>
            </a:r>
            <a:r>
              <a:rPr lang="de-DE" sz="3200" dirty="0" err="1"/>
              <a:t>trouvé</a:t>
            </a:r>
            <a:r>
              <a:rPr lang="de-DE" sz="3200" dirty="0"/>
              <a:t> la </a:t>
            </a:r>
            <a:r>
              <a:rPr lang="de-DE" sz="3200" dirty="0" err="1"/>
              <a:t>passion</a:t>
            </a:r>
            <a:r>
              <a:rPr lang="de-DE" sz="3200" dirty="0"/>
              <a:t> </a:t>
            </a:r>
            <a:r>
              <a:rPr lang="de-DE" sz="3200" dirty="0" err="1"/>
              <a:t>elle-même</a:t>
            </a:r>
            <a:endParaRPr lang="de-DE" sz="3200" dirty="0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16D252AD-EC02-7C85-0DCD-7668FE96F938}"/>
              </a:ext>
            </a:extLst>
          </p:cNvPr>
          <p:cNvSpPr txBox="1"/>
          <p:nvPr/>
        </p:nvSpPr>
        <p:spPr>
          <a:xfrm>
            <a:off x="6499186" y="5057486"/>
            <a:ext cx="46954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dirty="0"/>
              <a:t>Son </a:t>
            </a:r>
            <a:r>
              <a:rPr lang="de-DE" sz="3200" dirty="0" err="1"/>
              <a:t>prof</a:t>
            </a:r>
            <a:r>
              <a:rPr lang="de-DE" sz="3200" dirty="0"/>
              <a:t> au </a:t>
            </a:r>
            <a:r>
              <a:rPr lang="de-DE" sz="3200" dirty="0" err="1"/>
              <a:t>collège</a:t>
            </a:r>
            <a:endParaRPr lang="de-DE" sz="3200" dirty="0"/>
          </a:p>
        </p:txBody>
      </p:sp>
    </p:spTree>
    <p:extLst>
      <p:ext uri="{BB962C8B-B14F-4D97-AF65-F5344CB8AC3E}">
        <p14:creationId xmlns:p14="http://schemas.microsoft.com/office/powerpoint/2010/main" val="26482418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DE1326-DFC2-C2CD-9AEF-56A1399850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DC25769-B9C3-66D4-2B2E-F43463EAA9B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04F72FDA-0226-C539-BFD4-D60CE71A885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5" name="Grafik 4" descr="Ein Bild, das Text, Handschrift, Schwarzweiß, Tafel enthält.&#10;&#10;Automatisch generierte Beschreibung">
            <a:extLst>
              <a:ext uri="{FF2B5EF4-FFF2-40B4-BE49-F238E27FC236}">
                <a16:creationId xmlns:a16="http://schemas.microsoft.com/office/drawing/2014/main" id="{05BEADC5-3257-3500-CF86-0D73A5852EB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15889"/>
          <a:stretch/>
        </p:blipFill>
        <p:spPr>
          <a:xfrm>
            <a:off x="1" y="1"/>
            <a:ext cx="12192000" cy="6857999"/>
          </a:xfrm>
          <a:prstGeom prst="rect">
            <a:avLst/>
          </a:prstGeom>
        </p:spPr>
      </p:pic>
      <p:sp>
        <p:nvSpPr>
          <p:cNvPr id="4" name="Rechteck 3">
            <a:extLst>
              <a:ext uri="{FF2B5EF4-FFF2-40B4-BE49-F238E27FC236}">
                <a16:creationId xmlns:a16="http://schemas.microsoft.com/office/drawing/2014/main" id="{3CE9D166-A6F4-07E2-E7AD-7976B75F032E}"/>
              </a:ext>
            </a:extLst>
          </p:cNvPr>
          <p:cNvSpPr/>
          <p:nvPr/>
        </p:nvSpPr>
        <p:spPr>
          <a:xfrm>
            <a:off x="713772" y="510512"/>
            <a:ext cx="10764455" cy="1805651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1DE1030F-B9DA-E497-4C7D-973896ED36C2}"/>
              </a:ext>
            </a:extLst>
          </p:cNvPr>
          <p:cNvSpPr txBox="1"/>
          <p:nvPr/>
        </p:nvSpPr>
        <p:spPr>
          <a:xfrm>
            <a:off x="995423" y="740780"/>
            <a:ext cx="102435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dirty="0" err="1"/>
              <a:t>Qui</a:t>
            </a:r>
            <a:r>
              <a:rPr lang="de-DE" sz="3200" dirty="0"/>
              <a:t> a </a:t>
            </a:r>
            <a:r>
              <a:rPr lang="de-DE" sz="3200" dirty="0" err="1"/>
              <a:t>guidé</a:t>
            </a:r>
            <a:r>
              <a:rPr lang="de-DE" sz="3200" dirty="0"/>
              <a:t> Marguerite </a:t>
            </a:r>
            <a:r>
              <a:rPr lang="de-DE" sz="3200" dirty="0" err="1"/>
              <a:t>envers</a:t>
            </a:r>
            <a:r>
              <a:rPr lang="de-DE" sz="3200" dirty="0"/>
              <a:t> </a:t>
            </a:r>
            <a:r>
              <a:rPr lang="de-DE" sz="3200" dirty="0" err="1"/>
              <a:t>les</a:t>
            </a:r>
            <a:r>
              <a:rPr lang="de-DE" sz="3200" dirty="0"/>
              <a:t> </a:t>
            </a:r>
            <a:r>
              <a:rPr lang="de-DE" sz="3200" dirty="0" err="1"/>
              <a:t>mathématiques</a:t>
            </a:r>
            <a:r>
              <a:rPr lang="de-DE" sz="3200" dirty="0"/>
              <a:t>?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BDBE74A7-8523-9590-4E0F-086B7A4DF29E}"/>
              </a:ext>
            </a:extLst>
          </p:cNvPr>
          <p:cNvSpPr/>
          <p:nvPr/>
        </p:nvSpPr>
        <p:spPr>
          <a:xfrm>
            <a:off x="713772" y="2898233"/>
            <a:ext cx="5262623" cy="164360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F1EA504E-E59E-45FD-FD17-FD1B155C2BA4}"/>
              </a:ext>
            </a:extLst>
          </p:cNvPr>
          <p:cNvSpPr/>
          <p:nvPr/>
        </p:nvSpPr>
        <p:spPr>
          <a:xfrm>
            <a:off x="6215607" y="2927612"/>
            <a:ext cx="5262623" cy="1643605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76A26F53-947D-3A87-E17E-7C596BF38DD9}"/>
              </a:ext>
            </a:extLst>
          </p:cNvPr>
          <p:cNvSpPr/>
          <p:nvPr/>
        </p:nvSpPr>
        <p:spPr>
          <a:xfrm>
            <a:off x="713772" y="4750574"/>
            <a:ext cx="5262623" cy="164360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C8E5A823-6846-F026-AEA8-F8C9BE304299}"/>
              </a:ext>
            </a:extLst>
          </p:cNvPr>
          <p:cNvSpPr/>
          <p:nvPr/>
        </p:nvSpPr>
        <p:spPr>
          <a:xfrm>
            <a:off x="6215607" y="4750573"/>
            <a:ext cx="5262623" cy="164360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36E78BC9-C9BB-9273-B5C4-DFA38A4F5805}"/>
              </a:ext>
            </a:extLst>
          </p:cNvPr>
          <p:cNvSpPr txBox="1"/>
          <p:nvPr/>
        </p:nvSpPr>
        <p:spPr>
          <a:xfrm>
            <a:off x="995423" y="3159889"/>
            <a:ext cx="46954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dirty="0"/>
              <a:t>Son </a:t>
            </a:r>
            <a:r>
              <a:rPr lang="de-DE" sz="3200" dirty="0" err="1"/>
              <a:t>père</a:t>
            </a:r>
            <a:endParaRPr lang="de-DE" sz="3200" dirty="0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015780E2-14AC-8F6B-574B-5C2985175469}"/>
              </a:ext>
            </a:extLst>
          </p:cNvPr>
          <p:cNvSpPr txBox="1"/>
          <p:nvPr/>
        </p:nvSpPr>
        <p:spPr>
          <a:xfrm>
            <a:off x="6452886" y="3150373"/>
            <a:ext cx="47436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dirty="0"/>
              <a:t>Sa </a:t>
            </a:r>
            <a:r>
              <a:rPr lang="de-DE" sz="3200" dirty="0" err="1"/>
              <a:t>mère</a:t>
            </a:r>
            <a:endParaRPr lang="de-DE" sz="3200" dirty="0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3C7A0528-A57B-BF2D-B547-8AC869FD155E}"/>
              </a:ext>
            </a:extLst>
          </p:cNvPr>
          <p:cNvSpPr txBox="1"/>
          <p:nvPr/>
        </p:nvSpPr>
        <p:spPr>
          <a:xfrm>
            <a:off x="995423" y="5057487"/>
            <a:ext cx="469546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dirty="0" err="1"/>
              <a:t>Personne</a:t>
            </a:r>
            <a:r>
              <a:rPr lang="de-DE" sz="3200" dirty="0"/>
              <a:t>, </a:t>
            </a:r>
            <a:r>
              <a:rPr lang="de-DE" sz="3200" dirty="0" err="1"/>
              <a:t>elle</a:t>
            </a:r>
            <a:r>
              <a:rPr lang="de-DE" sz="3200" dirty="0"/>
              <a:t> a </a:t>
            </a:r>
            <a:r>
              <a:rPr lang="de-DE" sz="3200" dirty="0" err="1"/>
              <a:t>trouvé</a:t>
            </a:r>
            <a:r>
              <a:rPr lang="de-DE" sz="3200" dirty="0"/>
              <a:t> la </a:t>
            </a:r>
            <a:r>
              <a:rPr lang="de-DE" sz="3200" dirty="0" err="1"/>
              <a:t>passion</a:t>
            </a:r>
            <a:r>
              <a:rPr lang="de-DE" sz="3200" dirty="0"/>
              <a:t> </a:t>
            </a:r>
            <a:r>
              <a:rPr lang="de-DE" sz="3200" dirty="0" err="1"/>
              <a:t>elle-même</a:t>
            </a:r>
            <a:endParaRPr lang="de-DE" sz="3200" dirty="0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FB484657-5CBE-4BD1-5C97-7F943EC0DE23}"/>
              </a:ext>
            </a:extLst>
          </p:cNvPr>
          <p:cNvSpPr txBox="1"/>
          <p:nvPr/>
        </p:nvSpPr>
        <p:spPr>
          <a:xfrm>
            <a:off x="6499186" y="5057486"/>
            <a:ext cx="46954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dirty="0"/>
              <a:t>Son </a:t>
            </a:r>
            <a:r>
              <a:rPr lang="de-DE" sz="3200" dirty="0" err="1"/>
              <a:t>prof</a:t>
            </a:r>
            <a:r>
              <a:rPr lang="de-DE" sz="3200" dirty="0"/>
              <a:t> au </a:t>
            </a:r>
            <a:r>
              <a:rPr lang="de-DE" sz="3200" dirty="0" err="1"/>
              <a:t>collège</a:t>
            </a:r>
            <a:endParaRPr lang="de-DE" sz="3200" dirty="0"/>
          </a:p>
        </p:txBody>
      </p:sp>
    </p:spTree>
    <p:extLst>
      <p:ext uri="{BB962C8B-B14F-4D97-AF65-F5344CB8AC3E}">
        <p14:creationId xmlns:p14="http://schemas.microsoft.com/office/powerpoint/2010/main" val="359804065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3544E2-25B4-F446-A9E4-7D02D27B87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65FD6C4-8BDB-5685-C7A9-FADF7F23524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48759A95-F9D9-0159-71BD-4E929CC4C84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5" name="Grafik 4" descr="Ein Bild, das Text, Handschrift, Schwarzweiß, Tafel enthält.&#10;&#10;Automatisch generierte Beschreibung">
            <a:extLst>
              <a:ext uri="{FF2B5EF4-FFF2-40B4-BE49-F238E27FC236}">
                <a16:creationId xmlns:a16="http://schemas.microsoft.com/office/drawing/2014/main" id="{E5A9226B-8AE6-898B-29CE-7A329E4A783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15889"/>
          <a:stretch/>
        </p:blipFill>
        <p:spPr>
          <a:xfrm>
            <a:off x="1" y="1"/>
            <a:ext cx="12192000" cy="6857999"/>
          </a:xfrm>
          <a:prstGeom prst="rect">
            <a:avLst/>
          </a:prstGeom>
        </p:spPr>
      </p:pic>
      <p:sp>
        <p:nvSpPr>
          <p:cNvPr id="4" name="Rechteck 3">
            <a:extLst>
              <a:ext uri="{FF2B5EF4-FFF2-40B4-BE49-F238E27FC236}">
                <a16:creationId xmlns:a16="http://schemas.microsoft.com/office/drawing/2014/main" id="{A8631046-0D15-8604-AE7E-183E367CBBA4}"/>
              </a:ext>
            </a:extLst>
          </p:cNvPr>
          <p:cNvSpPr/>
          <p:nvPr/>
        </p:nvSpPr>
        <p:spPr>
          <a:xfrm>
            <a:off x="713772" y="510512"/>
            <a:ext cx="10764455" cy="1805651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3296577E-690F-5E64-3142-D6B4EE04BDFF}"/>
              </a:ext>
            </a:extLst>
          </p:cNvPr>
          <p:cNvSpPr txBox="1"/>
          <p:nvPr/>
        </p:nvSpPr>
        <p:spPr>
          <a:xfrm>
            <a:off x="995423" y="740780"/>
            <a:ext cx="1024359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dirty="0"/>
              <a:t>La </a:t>
            </a:r>
            <a:r>
              <a:rPr lang="de-DE" sz="3200" dirty="0" err="1"/>
              <a:t>mère</a:t>
            </a:r>
            <a:r>
              <a:rPr lang="de-DE" sz="3200" dirty="0"/>
              <a:t> de Marguerite </a:t>
            </a:r>
            <a:r>
              <a:rPr lang="de-DE" sz="3200" dirty="0" err="1"/>
              <a:t>est</a:t>
            </a:r>
            <a:r>
              <a:rPr lang="de-DE" sz="3200" dirty="0"/>
              <a:t> la </a:t>
            </a:r>
            <a:r>
              <a:rPr lang="de-DE" sz="3200" dirty="0" err="1"/>
              <a:t>première</a:t>
            </a:r>
            <a:r>
              <a:rPr lang="de-DE" sz="3200" dirty="0"/>
              <a:t> </a:t>
            </a:r>
            <a:r>
              <a:rPr lang="de-DE" sz="3200" dirty="0" err="1"/>
              <a:t>personne</a:t>
            </a:r>
            <a:r>
              <a:rPr lang="de-DE" sz="3200" dirty="0"/>
              <a:t> à </a:t>
            </a:r>
            <a:r>
              <a:rPr lang="de-DE" sz="3200" dirty="0" err="1"/>
              <a:t>qui</a:t>
            </a:r>
            <a:r>
              <a:rPr lang="de-DE" sz="3200" dirty="0"/>
              <a:t> Marguerite a </a:t>
            </a:r>
            <a:r>
              <a:rPr lang="de-DE" sz="3200" dirty="0" err="1"/>
              <a:t>avoué</a:t>
            </a:r>
            <a:r>
              <a:rPr lang="de-DE" sz="3200" dirty="0"/>
              <a:t> </a:t>
            </a:r>
            <a:r>
              <a:rPr lang="de-DE" sz="3200" dirty="0" err="1"/>
              <a:t>qu‘elle</a:t>
            </a:r>
            <a:r>
              <a:rPr lang="de-DE" sz="3200" dirty="0"/>
              <a:t> </a:t>
            </a:r>
            <a:r>
              <a:rPr lang="de-DE" sz="3200" dirty="0" err="1"/>
              <a:t>est</a:t>
            </a:r>
            <a:r>
              <a:rPr lang="de-DE" sz="3200" dirty="0"/>
              <a:t> </a:t>
            </a:r>
            <a:r>
              <a:rPr lang="de-DE" sz="3200" dirty="0" err="1"/>
              <a:t>tombée</a:t>
            </a:r>
            <a:r>
              <a:rPr lang="de-DE" sz="3200" dirty="0"/>
              <a:t> </a:t>
            </a:r>
            <a:r>
              <a:rPr lang="de-DE" sz="3200" dirty="0" err="1"/>
              <a:t>amoureuse</a:t>
            </a:r>
            <a:r>
              <a:rPr lang="de-DE" sz="3200" dirty="0"/>
              <a:t> de Lucas.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F6DBBB4E-4FED-25E3-2421-6665B494CF75}"/>
              </a:ext>
            </a:extLst>
          </p:cNvPr>
          <p:cNvSpPr/>
          <p:nvPr/>
        </p:nvSpPr>
        <p:spPr>
          <a:xfrm>
            <a:off x="713771" y="3720240"/>
            <a:ext cx="5262623" cy="164360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446D694A-63F6-8DB0-159A-1CBD5BCE6403}"/>
              </a:ext>
            </a:extLst>
          </p:cNvPr>
          <p:cNvSpPr/>
          <p:nvPr/>
        </p:nvSpPr>
        <p:spPr>
          <a:xfrm>
            <a:off x="6215608" y="3720034"/>
            <a:ext cx="5262623" cy="164360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71E0CB40-B2E0-1552-0FEE-0192F0C754B4}"/>
              </a:ext>
            </a:extLst>
          </p:cNvPr>
          <p:cNvSpPr txBox="1"/>
          <p:nvPr/>
        </p:nvSpPr>
        <p:spPr>
          <a:xfrm>
            <a:off x="2858945" y="4137531"/>
            <a:ext cx="9722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 err="1"/>
              <a:t>vrai</a:t>
            </a:r>
            <a:endParaRPr lang="de-DE" sz="3200" dirty="0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A8128E5B-BA37-1CFB-F841-85F2AB8068B1}"/>
              </a:ext>
            </a:extLst>
          </p:cNvPr>
          <p:cNvSpPr txBox="1"/>
          <p:nvPr/>
        </p:nvSpPr>
        <p:spPr>
          <a:xfrm>
            <a:off x="8323165" y="4137530"/>
            <a:ext cx="10475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 err="1"/>
              <a:t>faux</a:t>
            </a:r>
            <a:endParaRPr lang="de-DE" sz="3200" dirty="0"/>
          </a:p>
        </p:txBody>
      </p:sp>
    </p:spTree>
    <p:extLst>
      <p:ext uri="{BB962C8B-B14F-4D97-AF65-F5344CB8AC3E}">
        <p14:creationId xmlns:p14="http://schemas.microsoft.com/office/powerpoint/2010/main" val="40898766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FAF7BB-3406-E271-C889-3C402C9145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5AD8286-FDF4-8FFC-47DB-99B3F4306FB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83F6969B-AF36-F0E9-D496-6600B711861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5" name="Grafik 4" descr="Ein Bild, das Text, Handschrift, Schwarzweiß, Tafel enthält.&#10;&#10;Automatisch generierte Beschreibung">
            <a:extLst>
              <a:ext uri="{FF2B5EF4-FFF2-40B4-BE49-F238E27FC236}">
                <a16:creationId xmlns:a16="http://schemas.microsoft.com/office/drawing/2014/main" id="{71FDE914-6648-7F58-B561-F32BEFFAE76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15889"/>
          <a:stretch/>
        </p:blipFill>
        <p:spPr>
          <a:xfrm>
            <a:off x="1" y="1"/>
            <a:ext cx="12192000" cy="6857999"/>
          </a:xfrm>
          <a:prstGeom prst="rect">
            <a:avLst/>
          </a:prstGeom>
        </p:spPr>
      </p:pic>
      <p:sp>
        <p:nvSpPr>
          <p:cNvPr id="4" name="Rechteck 3">
            <a:extLst>
              <a:ext uri="{FF2B5EF4-FFF2-40B4-BE49-F238E27FC236}">
                <a16:creationId xmlns:a16="http://schemas.microsoft.com/office/drawing/2014/main" id="{1931F106-25E6-DE57-67A0-330675B26376}"/>
              </a:ext>
            </a:extLst>
          </p:cNvPr>
          <p:cNvSpPr/>
          <p:nvPr/>
        </p:nvSpPr>
        <p:spPr>
          <a:xfrm>
            <a:off x="713772" y="510512"/>
            <a:ext cx="10764455" cy="1805651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2107DA31-6F4D-AA1E-4F49-B234B03DA6C4}"/>
              </a:ext>
            </a:extLst>
          </p:cNvPr>
          <p:cNvSpPr txBox="1"/>
          <p:nvPr/>
        </p:nvSpPr>
        <p:spPr>
          <a:xfrm>
            <a:off x="995423" y="740780"/>
            <a:ext cx="1024359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dirty="0"/>
              <a:t>La </a:t>
            </a:r>
            <a:r>
              <a:rPr lang="de-DE" sz="3200" dirty="0" err="1"/>
              <a:t>mère</a:t>
            </a:r>
            <a:r>
              <a:rPr lang="de-DE" sz="3200" dirty="0"/>
              <a:t> de Marguerite </a:t>
            </a:r>
            <a:r>
              <a:rPr lang="de-DE" sz="3200" dirty="0" err="1"/>
              <a:t>est</a:t>
            </a:r>
            <a:r>
              <a:rPr lang="de-DE" sz="3200" dirty="0"/>
              <a:t> la </a:t>
            </a:r>
            <a:r>
              <a:rPr lang="de-DE" sz="3200" dirty="0" err="1"/>
              <a:t>première</a:t>
            </a:r>
            <a:r>
              <a:rPr lang="de-DE" sz="3200" dirty="0"/>
              <a:t> </a:t>
            </a:r>
            <a:r>
              <a:rPr lang="de-DE" sz="3200" dirty="0" err="1"/>
              <a:t>personne</a:t>
            </a:r>
            <a:r>
              <a:rPr lang="de-DE" sz="3200" dirty="0"/>
              <a:t> à </a:t>
            </a:r>
            <a:r>
              <a:rPr lang="de-DE" sz="3200" dirty="0" err="1"/>
              <a:t>qui</a:t>
            </a:r>
            <a:r>
              <a:rPr lang="de-DE" sz="3200" dirty="0"/>
              <a:t> Marguerite a </a:t>
            </a:r>
            <a:r>
              <a:rPr lang="de-DE" sz="3200" dirty="0" err="1"/>
              <a:t>avoué</a:t>
            </a:r>
            <a:r>
              <a:rPr lang="de-DE" sz="3200" dirty="0"/>
              <a:t> </a:t>
            </a:r>
            <a:r>
              <a:rPr lang="de-DE" sz="3200" dirty="0" err="1"/>
              <a:t>qu‘elle</a:t>
            </a:r>
            <a:r>
              <a:rPr lang="de-DE" sz="3200" dirty="0"/>
              <a:t> </a:t>
            </a:r>
            <a:r>
              <a:rPr lang="de-DE" sz="3200" dirty="0" err="1"/>
              <a:t>est</a:t>
            </a:r>
            <a:r>
              <a:rPr lang="de-DE" sz="3200" dirty="0"/>
              <a:t> </a:t>
            </a:r>
            <a:r>
              <a:rPr lang="de-DE" sz="3200" dirty="0" err="1"/>
              <a:t>tombée</a:t>
            </a:r>
            <a:r>
              <a:rPr lang="de-DE" sz="3200" dirty="0"/>
              <a:t> </a:t>
            </a:r>
            <a:r>
              <a:rPr lang="de-DE" sz="3200" dirty="0" err="1"/>
              <a:t>amoureuse</a:t>
            </a:r>
            <a:r>
              <a:rPr lang="de-DE" sz="3200" dirty="0"/>
              <a:t> de Lucas.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A5276D03-7B55-1576-CE65-5485196E31AB}"/>
              </a:ext>
            </a:extLst>
          </p:cNvPr>
          <p:cNvSpPr/>
          <p:nvPr/>
        </p:nvSpPr>
        <p:spPr>
          <a:xfrm>
            <a:off x="713771" y="3720240"/>
            <a:ext cx="5262623" cy="1643605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EC41140F-0B59-E921-DEA4-D5250BFBF0ED}"/>
              </a:ext>
            </a:extLst>
          </p:cNvPr>
          <p:cNvSpPr/>
          <p:nvPr/>
        </p:nvSpPr>
        <p:spPr>
          <a:xfrm>
            <a:off x="6215608" y="3720034"/>
            <a:ext cx="5262623" cy="164360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054CD667-A7B2-5C7F-E595-D09318D8A652}"/>
              </a:ext>
            </a:extLst>
          </p:cNvPr>
          <p:cNvSpPr txBox="1"/>
          <p:nvPr/>
        </p:nvSpPr>
        <p:spPr>
          <a:xfrm>
            <a:off x="2858945" y="4137531"/>
            <a:ext cx="9722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 err="1"/>
              <a:t>vrai</a:t>
            </a:r>
            <a:endParaRPr lang="de-DE" sz="3200" dirty="0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DA119C4D-5953-FE2B-539E-1BE453502909}"/>
              </a:ext>
            </a:extLst>
          </p:cNvPr>
          <p:cNvSpPr txBox="1"/>
          <p:nvPr/>
        </p:nvSpPr>
        <p:spPr>
          <a:xfrm>
            <a:off x="8323165" y="4137530"/>
            <a:ext cx="10475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 err="1"/>
              <a:t>faux</a:t>
            </a:r>
            <a:endParaRPr lang="de-DE" sz="3200" dirty="0"/>
          </a:p>
        </p:txBody>
      </p:sp>
    </p:spTree>
    <p:extLst>
      <p:ext uri="{BB962C8B-B14F-4D97-AF65-F5344CB8AC3E}">
        <p14:creationId xmlns:p14="http://schemas.microsoft.com/office/powerpoint/2010/main" val="55353931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BDB95A-9297-6CD3-7FCB-E6F57CB123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6708ED-390A-979B-3BCA-B0F08467386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B85C2419-6B1E-21A9-7EED-9ECC5D751BC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5" name="Grafik 4" descr="Ein Bild, das Text, Handschrift, Schwarzweiß, Tafel enthält.&#10;&#10;Automatisch generierte Beschreibung">
            <a:extLst>
              <a:ext uri="{FF2B5EF4-FFF2-40B4-BE49-F238E27FC236}">
                <a16:creationId xmlns:a16="http://schemas.microsoft.com/office/drawing/2014/main" id="{0737F113-FCE1-54F5-D985-4A736E205CB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15889"/>
          <a:stretch/>
        </p:blipFill>
        <p:spPr>
          <a:xfrm>
            <a:off x="1" y="1"/>
            <a:ext cx="12192000" cy="6857999"/>
          </a:xfrm>
          <a:prstGeom prst="rect">
            <a:avLst/>
          </a:prstGeom>
        </p:spPr>
      </p:pic>
      <p:sp>
        <p:nvSpPr>
          <p:cNvPr id="4" name="Rechteck 3">
            <a:extLst>
              <a:ext uri="{FF2B5EF4-FFF2-40B4-BE49-F238E27FC236}">
                <a16:creationId xmlns:a16="http://schemas.microsoft.com/office/drawing/2014/main" id="{940FAB6A-4E5D-4D7F-C92E-00F19AEA08FB}"/>
              </a:ext>
            </a:extLst>
          </p:cNvPr>
          <p:cNvSpPr/>
          <p:nvPr/>
        </p:nvSpPr>
        <p:spPr>
          <a:xfrm>
            <a:off x="713772" y="510512"/>
            <a:ext cx="10764455" cy="1805651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8DE81033-0C7B-9F4E-5866-EE0A11A732C7}"/>
              </a:ext>
            </a:extLst>
          </p:cNvPr>
          <p:cNvSpPr txBox="1"/>
          <p:nvPr/>
        </p:nvSpPr>
        <p:spPr>
          <a:xfrm>
            <a:off x="995423" y="740780"/>
            <a:ext cx="1024359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dirty="0"/>
              <a:t>Lucas </a:t>
            </a:r>
            <a:r>
              <a:rPr lang="de-DE" sz="3200" dirty="0" err="1"/>
              <a:t>insiste</a:t>
            </a:r>
            <a:r>
              <a:rPr lang="de-DE" sz="3200" dirty="0"/>
              <a:t> </a:t>
            </a:r>
            <a:r>
              <a:rPr lang="de-DE" sz="3200" dirty="0" err="1"/>
              <a:t>qu‘il</a:t>
            </a:r>
            <a:r>
              <a:rPr lang="de-DE" sz="3200" dirty="0"/>
              <a:t> </a:t>
            </a:r>
            <a:r>
              <a:rPr lang="de-DE" sz="3200" dirty="0" err="1"/>
              <a:t>faut</a:t>
            </a:r>
            <a:r>
              <a:rPr lang="de-DE" sz="3200" dirty="0"/>
              <a:t> </a:t>
            </a:r>
            <a:r>
              <a:rPr lang="de-DE" sz="3200" dirty="0" err="1"/>
              <a:t>partager</a:t>
            </a:r>
            <a:r>
              <a:rPr lang="de-DE" sz="3200" dirty="0"/>
              <a:t> le </a:t>
            </a:r>
            <a:r>
              <a:rPr lang="de-DE" sz="3200" dirty="0" err="1"/>
              <a:t>succès</a:t>
            </a:r>
            <a:r>
              <a:rPr lang="de-DE" sz="3200" dirty="0"/>
              <a:t> du </a:t>
            </a:r>
            <a:r>
              <a:rPr lang="de-DE" sz="3200" dirty="0" err="1"/>
              <a:t>travail</a:t>
            </a:r>
            <a:r>
              <a:rPr lang="de-DE" sz="3200" dirty="0"/>
              <a:t> </a:t>
            </a:r>
            <a:r>
              <a:rPr lang="de-DE" sz="3200" dirty="0" err="1"/>
              <a:t>sur</a:t>
            </a:r>
            <a:r>
              <a:rPr lang="de-DE" sz="3200" dirty="0"/>
              <a:t> le </a:t>
            </a:r>
            <a:r>
              <a:rPr lang="de-DE" sz="3200" dirty="0" err="1"/>
              <a:t>théorème</a:t>
            </a:r>
            <a:r>
              <a:rPr lang="de-DE" sz="3200" dirty="0"/>
              <a:t> de Goldbach.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1181D30D-0A97-F468-9AE8-3ADEBAF0E380}"/>
              </a:ext>
            </a:extLst>
          </p:cNvPr>
          <p:cNvSpPr/>
          <p:nvPr/>
        </p:nvSpPr>
        <p:spPr>
          <a:xfrm>
            <a:off x="713771" y="3720240"/>
            <a:ext cx="5262623" cy="164360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12E680A2-357D-E77F-2DAC-6EFBBCAF91F2}"/>
              </a:ext>
            </a:extLst>
          </p:cNvPr>
          <p:cNvSpPr/>
          <p:nvPr/>
        </p:nvSpPr>
        <p:spPr>
          <a:xfrm>
            <a:off x="6215608" y="3720034"/>
            <a:ext cx="5262623" cy="164360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5A88A9A5-0D02-7E5B-7342-86DB392F9436}"/>
              </a:ext>
            </a:extLst>
          </p:cNvPr>
          <p:cNvSpPr txBox="1"/>
          <p:nvPr/>
        </p:nvSpPr>
        <p:spPr>
          <a:xfrm>
            <a:off x="2858945" y="4137531"/>
            <a:ext cx="9722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 err="1"/>
              <a:t>vrai</a:t>
            </a:r>
            <a:endParaRPr lang="de-DE" sz="3200" dirty="0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DC546C0C-3202-1800-0E48-CC6B2CC959BD}"/>
              </a:ext>
            </a:extLst>
          </p:cNvPr>
          <p:cNvSpPr txBox="1"/>
          <p:nvPr/>
        </p:nvSpPr>
        <p:spPr>
          <a:xfrm>
            <a:off x="8323165" y="4137530"/>
            <a:ext cx="10475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 err="1"/>
              <a:t>faux</a:t>
            </a:r>
            <a:endParaRPr lang="de-DE" sz="3200" dirty="0"/>
          </a:p>
        </p:txBody>
      </p:sp>
    </p:spTree>
    <p:extLst>
      <p:ext uri="{BB962C8B-B14F-4D97-AF65-F5344CB8AC3E}">
        <p14:creationId xmlns:p14="http://schemas.microsoft.com/office/powerpoint/2010/main" val="237828020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36F3B9-0A04-6EC3-5853-47D3280A13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6351FFD-8402-7C5D-1DB6-694E8816AFF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A67D91B-66DB-1CB1-7245-892226ABE13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5" name="Grafik 4" descr="Ein Bild, das Text, Handschrift, Schwarzweiß, Tafel enthält.&#10;&#10;Automatisch generierte Beschreibung">
            <a:extLst>
              <a:ext uri="{FF2B5EF4-FFF2-40B4-BE49-F238E27FC236}">
                <a16:creationId xmlns:a16="http://schemas.microsoft.com/office/drawing/2014/main" id="{2C7F8D46-C209-6174-2B89-6C0E6E8CA26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15889"/>
          <a:stretch/>
        </p:blipFill>
        <p:spPr>
          <a:xfrm>
            <a:off x="1" y="1"/>
            <a:ext cx="12192000" cy="6857999"/>
          </a:xfrm>
          <a:prstGeom prst="rect">
            <a:avLst/>
          </a:prstGeom>
        </p:spPr>
      </p:pic>
      <p:sp>
        <p:nvSpPr>
          <p:cNvPr id="4" name="Rechteck 3">
            <a:extLst>
              <a:ext uri="{FF2B5EF4-FFF2-40B4-BE49-F238E27FC236}">
                <a16:creationId xmlns:a16="http://schemas.microsoft.com/office/drawing/2014/main" id="{5AF2B5BE-5734-416B-2682-B19E4828112B}"/>
              </a:ext>
            </a:extLst>
          </p:cNvPr>
          <p:cNvSpPr/>
          <p:nvPr/>
        </p:nvSpPr>
        <p:spPr>
          <a:xfrm>
            <a:off x="713772" y="510512"/>
            <a:ext cx="10764455" cy="1805651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534BE0FF-B181-42EB-2619-0C5EFC8838B9}"/>
              </a:ext>
            </a:extLst>
          </p:cNvPr>
          <p:cNvSpPr txBox="1"/>
          <p:nvPr/>
        </p:nvSpPr>
        <p:spPr>
          <a:xfrm>
            <a:off x="995423" y="740780"/>
            <a:ext cx="1024359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dirty="0"/>
              <a:t>Lucas </a:t>
            </a:r>
            <a:r>
              <a:rPr lang="de-DE" sz="3200" dirty="0" err="1"/>
              <a:t>insiste</a:t>
            </a:r>
            <a:r>
              <a:rPr lang="de-DE" sz="3200" dirty="0"/>
              <a:t> </a:t>
            </a:r>
            <a:r>
              <a:rPr lang="de-DE" sz="3200" dirty="0" err="1"/>
              <a:t>qu‘il</a:t>
            </a:r>
            <a:r>
              <a:rPr lang="de-DE" sz="3200" dirty="0"/>
              <a:t> </a:t>
            </a:r>
            <a:r>
              <a:rPr lang="de-DE" sz="3200" dirty="0" err="1"/>
              <a:t>faut</a:t>
            </a:r>
            <a:r>
              <a:rPr lang="de-DE" sz="3200" dirty="0"/>
              <a:t> </a:t>
            </a:r>
            <a:r>
              <a:rPr lang="de-DE" sz="3200" dirty="0" err="1"/>
              <a:t>partager</a:t>
            </a:r>
            <a:r>
              <a:rPr lang="de-DE" sz="3200" dirty="0"/>
              <a:t> le </a:t>
            </a:r>
            <a:r>
              <a:rPr lang="de-DE" sz="3200" dirty="0" err="1"/>
              <a:t>succès</a:t>
            </a:r>
            <a:r>
              <a:rPr lang="de-DE" sz="3200" dirty="0"/>
              <a:t> du </a:t>
            </a:r>
            <a:r>
              <a:rPr lang="de-DE" sz="3200" dirty="0" err="1"/>
              <a:t>travail</a:t>
            </a:r>
            <a:r>
              <a:rPr lang="de-DE" sz="3200" dirty="0"/>
              <a:t> </a:t>
            </a:r>
            <a:r>
              <a:rPr lang="de-DE" sz="3200" dirty="0" err="1"/>
              <a:t>sur</a:t>
            </a:r>
            <a:r>
              <a:rPr lang="de-DE" sz="3200" dirty="0"/>
              <a:t> le </a:t>
            </a:r>
            <a:r>
              <a:rPr lang="de-DE" sz="3200" dirty="0" err="1"/>
              <a:t>théorème</a:t>
            </a:r>
            <a:r>
              <a:rPr lang="de-DE" sz="3200" dirty="0"/>
              <a:t> de Goldbach.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82D0883C-240A-2657-8C06-3AFAE8ABBCC6}"/>
              </a:ext>
            </a:extLst>
          </p:cNvPr>
          <p:cNvSpPr/>
          <p:nvPr/>
        </p:nvSpPr>
        <p:spPr>
          <a:xfrm>
            <a:off x="713771" y="3720240"/>
            <a:ext cx="5262623" cy="164360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F5D660A6-49AF-07B2-8AC1-43BBE6452854}"/>
              </a:ext>
            </a:extLst>
          </p:cNvPr>
          <p:cNvSpPr/>
          <p:nvPr/>
        </p:nvSpPr>
        <p:spPr>
          <a:xfrm>
            <a:off x="6215608" y="3720034"/>
            <a:ext cx="5262623" cy="1643605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A36E9199-32B6-E0A4-2BAF-5A28E1DE5E37}"/>
              </a:ext>
            </a:extLst>
          </p:cNvPr>
          <p:cNvSpPr txBox="1"/>
          <p:nvPr/>
        </p:nvSpPr>
        <p:spPr>
          <a:xfrm>
            <a:off x="2858945" y="4137531"/>
            <a:ext cx="9722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 err="1"/>
              <a:t>vrai</a:t>
            </a:r>
            <a:endParaRPr lang="de-DE" sz="3200" dirty="0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5E253A46-FD67-11DC-71A7-7493CEBE77DF}"/>
              </a:ext>
            </a:extLst>
          </p:cNvPr>
          <p:cNvSpPr txBox="1"/>
          <p:nvPr/>
        </p:nvSpPr>
        <p:spPr>
          <a:xfrm>
            <a:off x="8323165" y="4137530"/>
            <a:ext cx="10475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 err="1"/>
              <a:t>faux</a:t>
            </a:r>
            <a:endParaRPr lang="de-DE" sz="3200" dirty="0"/>
          </a:p>
        </p:txBody>
      </p:sp>
    </p:spTree>
    <p:extLst>
      <p:ext uri="{BB962C8B-B14F-4D97-AF65-F5344CB8AC3E}">
        <p14:creationId xmlns:p14="http://schemas.microsoft.com/office/powerpoint/2010/main" val="15058955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8E47D8-00E3-38BC-8971-79F06FC4A0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5C8E7B2-183C-53F7-5F5D-983C8BB4C65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E7FFBBBE-6263-D825-2469-F235320E36F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5" name="Grafik 4" descr="Ein Bild, das Text, Handschrift, Schwarzweiß, Tafel enthält.&#10;&#10;Automatisch generierte Beschreibung">
            <a:extLst>
              <a:ext uri="{FF2B5EF4-FFF2-40B4-BE49-F238E27FC236}">
                <a16:creationId xmlns:a16="http://schemas.microsoft.com/office/drawing/2014/main" id="{7DC81B9E-AA59-DAE7-4E89-04C24BBFA17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15889"/>
          <a:stretch/>
        </p:blipFill>
        <p:spPr>
          <a:xfrm>
            <a:off x="1" y="1"/>
            <a:ext cx="12192000" cy="6857999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542D895A-5F92-35CC-DD16-E4D39EEBC386}"/>
              </a:ext>
            </a:extLst>
          </p:cNvPr>
          <p:cNvSpPr/>
          <p:nvPr/>
        </p:nvSpPr>
        <p:spPr>
          <a:xfrm>
            <a:off x="2270567" y="2190449"/>
            <a:ext cx="7650866" cy="2639028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A72BAC09-58AB-47A6-1EA3-2630F6D35702}"/>
              </a:ext>
            </a:extLst>
          </p:cNvPr>
          <p:cNvSpPr txBox="1"/>
          <p:nvPr/>
        </p:nvSpPr>
        <p:spPr>
          <a:xfrm>
            <a:off x="2341639" y="3013501"/>
            <a:ext cx="75087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noProof="0" dirty="0"/>
              <a:t>Source: </a:t>
            </a:r>
            <a:r>
              <a:rPr lang="fr-FR" sz="2400" noProof="0" dirty="0">
                <a:hlinkClick r:id="rId3"/>
              </a:rPr>
              <a:t>https://myloview.de/bild-mathematische-gleichungen-auf-tafel-mathe-formeln-nr-1E74A37</a:t>
            </a:r>
            <a:r>
              <a:rPr lang="fr-FR" sz="2400" noProof="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640736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957732-07CD-9C6F-FF75-7AC2CC9912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07CF7F9-6799-F8B0-E6DE-45CBE2F6632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8A3132EB-6973-8ADA-322E-6F6FB3F76FC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5" name="Grafik 4" descr="Ein Bild, das Text, Handschrift, Schwarzweiß, Tafel enthält.&#10;&#10;Automatisch generierte Beschreibung">
            <a:extLst>
              <a:ext uri="{FF2B5EF4-FFF2-40B4-BE49-F238E27FC236}">
                <a16:creationId xmlns:a16="http://schemas.microsoft.com/office/drawing/2014/main" id="{26B3EBFC-C5DD-712C-0B2E-30AD8559FDD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15889"/>
          <a:stretch/>
        </p:blipFill>
        <p:spPr>
          <a:xfrm>
            <a:off x="1" y="1"/>
            <a:ext cx="12192000" cy="6857999"/>
          </a:xfrm>
          <a:prstGeom prst="rect">
            <a:avLst/>
          </a:prstGeom>
        </p:spPr>
      </p:pic>
      <p:sp>
        <p:nvSpPr>
          <p:cNvPr id="4" name="Rechteck 3">
            <a:extLst>
              <a:ext uri="{FF2B5EF4-FFF2-40B4-BE49-F238E27FC236}">
                <a16:creationId xmlns:a16="http://schemas.microsoft.com/office/drawing/2014/main" id="{DBD609A4-D2D7-8C1F-404E-4B7C7BF343A3}"/>
              </a:ext>
            </a:extLst>
          </p:cNvPr>
          <p:cNvSpPr/>
          <p:nvPr/>
        </p:nvSpPr>
        <p:spPr>
          <a:xfrm>
            <a:off x="713772" y="510512"/>
            <a:ext cx="10764455" cy="1805651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A830C7DF-1250-4DDC-5235-97851208DF6F}"/>
              </a:ext>
            </a:extLst>
          </p:cNvPr>
          <p:cNvSpPr txBox="1"/>
          <p:nvPr/>
        </p:nvSpPr>
        <p:spPr>
          <a:xfrm>
            <a:off x="995423" y="740780"/>
            <a:ext cx="1024359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dirty="0"/>
              <a:t>De </a:t>
            </a:r>
            <a:r>
              <a:rPr lang="de-DE" sz="3200" dirty="0" err="1"/>
              <a:t>quel</a:t>
            </a:r>
            <a:r>
              <a:rPr lang="de-DE" sz="3200" dirty="0"/>
              <a:t> </a:t>
            </a:r>
            <a:r>
              <a:rPr lang="de-DE" sz="3200" dirty="0" err="1"/>
              <a:t>jeu</a:t>
            </a:r>
            <a:r>
              <a:rPr lang="de-DE" sz="3200" dirty="0"/>
              <a:t> de </a:t>
            </a:r>
            <a:r>
              <a:rPr lang="de-DE" sz="3200" dirty="0" err="1"/>
              <a:t>hasard</a:t>
            </a:r>
            <a:r>
              <a:rPr lang="de-DE" sz="3200" dirty="0"/>
              <a:t> </a:t>
            </a:r>
            <a:r>
              <a:rPr lang="de-DE" sz="3200" dirty="0" err="1"/>
              <a:t>est-ce</a:t>
            </a:r>
            <a:r>
              <a:rPr lang="de-DE" sz="3200" dirty="0"/>
              <a:t> </a:t>
            </a:r>
            <a:r>
              <a:rPr lang="de-DE" sz="3200" dirty="0" err="1"/>
              <a:t>que</a:t>
            </a:r>
            <a:r>
              <a:rPr lang="de-DE" sz="3200" dirty="0"/>
              <a:t> Marguerite se </a:t>
            </a:r>
            <a:r>
              <a:rPr lang="de-DE" sz="3200" dirty="0" err="1"/>
              <a:t>sert</a:t>
            </a:r>
            <a:r>
              <a:rPr lang="de-DE" sz="3200" dirty="0"/>
              <a:t> </a:t>
            </a:r>
            <a:r>
              <a:rPr lang="de-DE" sz="3200" dirty="0" err="1"/>
              <a:t>pour</a:t>
            </a:r>
            <a:r>
              <a:rPr lang="de-DE" sz="3200" dirty="0"/>
              <a:t> </a:t>
            </a:r>
            <a:r>
              <a:rPr lang="de-DE" sz="3200" dirty="0" err="1"/>
              <a:t>payer</a:t>
            </a:r>
            <a:r>
              <a:rPr lang="de-DE" sz="3200" dirty="0"/>
              <a:t> le </a:t>
            </a:r>
            <a:r>
              <a:rPr lang="de-DE" sz="3200" dirty="0" err="1"/>
              <a:t>loyer</a:t>
            </a:r>
            <a:r>
              <a:rPr lang="de-DE" sz="3200" dirty="0"/>
              <a:t>?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8B74808B-4E2E-8F58-A446-F2BDE666CD41}"/>
              </a:ext>
            </a:extLst>
          </p:cNvPr>
          <p:cNvSpPr/>
          <p:nvPr/>
        </p:nvSpPr>
        <p:spPr>
          <a:xfrm>
            <a:off x="713772" y="2898233"/>
            <a:ext cx="5262623" cy="164360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7415BCCE-3D6E-E327-A39D-6B46E812F261}"/>
              </a:ext>
            </a:extLst>
          </p:cNvPr>
          <p:cNvSpPr/>
          <p:nvPr/>
        </p:nvSpPr>
        <p:spPr>
          <a:xfrm>
            <a:off x="6215607" y="2927612"/>
            <a:ext cx="5262623" cy="1643605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28178405-3646-9141-3C90-642814AC7D0A}"/>
              </a:ext>
            </a:extLst>
          </p:cNvPr>
          <p:cNvSpPr/>
          <p:nvPr/>
        </p:nvSpPr>
        <p:spPr>
          <a:xfrm>
            <a:off x="713772" y="4750574"/>
            <a:ext cx="5262623" cy="164360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8D5E1477-70A8-895F-8ABE-4278E6156633}"/>
              </a:ext>
            </a:extLst>
          </p:cNvPr>
          <p:cNvSpPr/>
          <p:nvPr/>
        </p:nvSpPr>
        <p:spPr>
          <a:xfrm>
            <a:off x="6215607" y="4750573"/>
            <a:ext cx="5262623" cy="164360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8DA94383-00FF-5F17-ED18-6D5FF89B8820}"/>
              </a:ext>
            </a:extLst>
          </p:cNvPr>
          <p:cNvSpPr txBox="1"/>
          <p:nvPr/>
        </p:nvSpPr>
        <p:spPr>
          <a:xfrm>
            <a:off x="995423" y="3159889"/>
            <a:ext cx="46954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dirty="0"/>
              <a:t>Poker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486602B2-B267-34E9-DC05-E37D553E4271}"/>
              </a:ext>
            </a:extLst>
          </p:cNvPr>
          <p:cNvSpPr txBox="1"/>
          <p:nvPr/>
        </p:nvSpPr>
        <p:spPr>
          <a:xfrm>
            <a:off x="6452886" y="3150373"/>
            <a:ext cx="47436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dirty="0" err="1"/>
              <a:t>Mahjong</a:t>
            </a:r>
            <a:endParaRPr lang="de-DE" sz="3200" dirty="0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706457AD-1831-B7D5-D5CD-6129FBF1335A}"/>
              </a:ext>
            </a:extLst>
          </p:cNvPr>
          <p:cNvSpPr txBox="1"/>
          <p:nvPr/>
        </p:nvSpPr>
        <p:spPr>
          <a:xfrm>
            <a:off x="995423" y="5057487"/>
            <a:ext cx="46954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dirty="0"/>
              <a:t>Roulette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6842FD5F-71F0-4937-0226-701123DC7449}"/>
              </a:ext>
            </a:extLst>
          </p:cNvPr>
          <p:cNvSpPr txBox="1"/>
          <p:nvPr/>
        </p:nvSpPr>
        <p:spPr>
          <a:xfrm>
            <a:off x="6499186" y="5057486"/>
            <a:ext cx="46954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dirty="0"/>
              <a:t>Machines à </a:t>
            </a:r>
            <a:r>
              <a:rPr lang="de-DE" sz="3200" dirty="0" err="1"/>
              <a:t>sous</a:t>
            </a:r>
            <a:endParaRPr lang="de-DE" sz="3200" dirty="0"/>
          </a:p>
        </p:txBody>
      </p:sp>
    </p:spTree>
    <p:extLst>
      <p:ext uri="{BB962C8B-B14F-4D97-AF65-F5344CB8AC3E}">
        <p14:creationId xmlns:p14="http://schemas.microsoft.com/office/powerpoint/2010/main" val="14982720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27BE24-5BF6-74E4-3C40-004102FA1B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9F25245-1D95-0C13-05EC-52740B73317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E8667341-A5F4-AA56-0C0B-745FEC5C1D9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5" name="Grafik 4" descr="Ein Bild, das Text, Handschrift, Schwarzweiß, Tafel enthält.&#10;&#10;Automatisch generierte Beschreibung">
            <a:extLst>
              <a:ext uri="{FF2B5EF4-FFF2-40B4-BE49-F238E27FC236}">
                <a16:creationId xmlns:a16="http://schemas.microsoft.com/office/drawing/2014/main" id="{97BB3688-B1B9-1024-FDE4-17600778815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15889"/>
          <a:stretch/>
        </p:blipFill>
        <p:spPr>
          <a:xfrm>
            <a:off x="1" y="1"/>
            <a:ext cx="12192000" cy="6857999"/>
          </a:xfrm>
          <a:prstGeom prst="rect">
            <a:avLst/>
          </a:prstGeom>
        </p:spPr>
      </p:pic>
      <p:sp>
        <p:nvSpPr>
          <p:cNvPr id="4" name="Rechteck 3">
            <a:extLst>
              <a:ext uri="{FF2B5EF4-FFF2-40B4-BE49-F238E27FC236}">
                <a16:creationId xmlns:a16="http://schemas.microsoft.com/office/drawing/2014/main" id="{490B3482-FEDB-6FE6-697A-7B71F2CC0A4B}"/>
              </a:ext>
            </a:extLst>
          </p:cNvPr>
          <p:cNvSpPr/>
          <p:nvPr/>
        </p:nvSpPr>
        <p:spPr>
          <a:xfrm>
            <a:off x="713772" y="510512"/>
            <a:ext cx="10764455" cy="1805651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F938619A-7E39-8141-825A-D70778E06F3E}"/>
              </a:ext>
            </a:extLst>
          </p:cNvPr>
          <p:cNvSpPr txBox="1"/>
          <p:nvPr/>
        </p:nvSpPr>
        <p:spPr>
          <a:xfrm>
            <a:off x="995423" y="740780"/>
            <a:ext cx="1024359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dirty="0"/>
              <a:t>La </a:t>
            </a:r>
            <a:r>
              <a:rPr lang="de-DE" sz="3200" dirty="0" err="1"/>
              <a:t>mère</a:t>
            </a:r>
            <a:r>
              <a:rPr lang="de-DE" sz="3200" dirty="0"/>
              <a:t> de Marguerite </a:t>
            </a:r>
            <a:r>
              <a:rPr lang="de-DE" sz="3200" dirty="0" err="1"/>
              <a:t>est</a:t>
            </a:r>
            <a:r>
              <a:rPr lang="de-DE" sz="3200" dirty="0"/>
              <a:t> </a:t>
            </a:r>
            <a:r>
              <a:rPr lang="de-DE" sz="3200" dirty="0" err="1"/>
              <a:t>contente</a:t>
            </a:r>
            <a:r>
              <a:rPr lang="de-DE" sz="3200" dirty="0"/>
              <a:t> </a:t>
            </a:r>
            <a:r>
              <a:rPr lang="de-DE" sz="3200" dirty="0" err="1"/>
              <a:t>que</a:t>
            </a:r>
            <a:r>
              <a:rPr lang="de-DE" sz="3200" dirty="0"/>
              <a:t> </a:t>
            </a:r>
            <a:r>
              <a:rPr lang="de-DE" sz="3200" dirty="0" err="1"/>
              <a:t>sa</a:t>
            </a:r>
            <a:r>
              <a:rPr lang="de-DE" sz="3200" dirty="0"/>
              <a:t> </a:t>
            </a:r>
            <a:r>
              <a:rPr lang="de-DE" sz="3200" dirty="0" err="1"/>
              <a:t>fille</a:t>
            </a:r>
            <a:r>
              <a:rPr lang="de-DE" sz="3200" dirty="0"/>
              <a:t> </a:t>
            </a:r>
            <a:r>
              <a:rPr lang="de-DE" sz="3200" dirty="0" err="1"/>
              <a:t>joue</a:t>
            </a:r>
            <a:r>
              <a:rPr lang="de-DE" sz="3200" dirty="0"/>
              <a:t> au </a:t>
            </a:r>
            <a:r>
              <a:rPr lang="de-DE" sz="3200" dirty="0" err="1"/>
              <a:t>Mahjong</a:t>
            </a:r>
            <a:r>
              <a:rPr lang="de-DE" sz="3200" dirty="0"/>
              <a:t> et </a:t>
            </a:r>
            <a:r>
              <a:rPr lang="de-DE" sz="3200" dirty="0" err="1"/>
              <a:t>gagne</a:t>
            </a:r>
            <a:r>
              <a:rPr lang="de-DE" sz="3200" dirty="0"/>
              <a:t> de </a:t>
            </a:r>
            <a:r>
              <a:rPr lang="de-DE" sz="3200" dirty="0" err="1"/>
              <a:t>l‘argent</a:t>
            </a:r>
            <a:r>
              <a:rPr lang="de-DE" sz="3200" dirty="0"/>
              <a:t>.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E6B30F54-CD63-1086-8249-3FB6B8C66F31}"/>
              </a:ext>
            </a:extLst>
          </p:cNvPr>
          <p:cNvSpPr/>
          <p:nvPr/>
        </p:nvSpPr>
        <p:spPr>
          <a:xfrm>
            <a:off x="713771" y="3720240"/>
            <a:ext cx="5262623" cy="164360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E54837D4-1C58-3CAB-A6F9-4DDA0612B74E}"/>
              </a:ext>
            </a:extLst>
          </p:cNvPr>
          <p:cNvSpPr/>
          <p:nvPr/>
        </p:nvSpPr>
        <p:spPr>
          <a:xfrm>
            <a:off x="6215608" y="3720034"/>
            <a:ext cx="5262623" cy="164360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9B19ED6A-9550-3456-83FB-27A7AD037345}"/>
              </a:ext>
            </a:extLst>
          </p:cNvPr>
          <p:cNvSpPr txBox="1"/>
          <p:nvPr/>
        </p:nvSpPr>
        <p:spPr>
          <a:xfrm>
            <a:off x="2858945" y="4137531"/>
            <a:ext cx="9722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 err="1"/>
              <a:t>vrai</a:t>
            </a:r>
            <a:endParaRPr lang="de-DE" sz="3200" dirty="0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B96DD6B5-6173-9CB4-8736-11DEEFC4E41D}"/>
              </a:ext>
            </a:extLst>
          </p:cNvPr>
          <p:cNvSpPr txBox="1"/>
          <p:nvPr/>
        </p:nvSpPr>
        <p:spPr>
          <a:xfrm>
            <a:off x="8323165" y="4137530"/>
            <a:ext cx="10475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 err="1"/>
              <a:t>faux</a:t>
            </a:r>
            <a:endParaRPr lang="de-DE" sz="3200" dirty="0"/>
          </a:p>
        </p:txBody>
      </p:sp>
    </p:spTree>
    <p:extLst>
      <p:ext uri="{BB962C8B-B14F-4D97-AF65-F5344CB8AC3E}">
        <p14:creationId xmlns:p14="http://schemas.microsoft.com/office/powerpoint/2010/main" val="24293715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806701-59F7-5A44-80E0-9894A4BF74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27449E1-1BD9-1AE2-C6C9-785B6F2499F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49EFBE43-04C2-DACE-29C3-4888064C850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5" name="Grafik 4" descr="Ein Bild, das Text, Handschrift, Schwarzweiß, Tafel enthält.&#10;&#10;Automatisch generierte Beschreibung">
            <a:extLst>
              <a:ext uri="{FF2B5EF4-FFF2-40B4-BE49-F238E27FC236}">
                <a16:creationId xmlns:a16="http://schemas.microsoft.com/office/drawing/2014/main" id="{58A5D342-4FD9-0B35-0979-674097938F8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15889"/>
          <a:stretch/>
        </p:blipFill>
        <p:spPr>
          <a:xfrm>
            <a:off x="1" y="1"/>
            <a:ext cx="12192000" cy="6857999"/>
          </a:xfrm>
          <a:prstGeom prst="rect">
            <a:avLst/>
          </a:prstGeom>
        </p:spPr>
      </p:pic>
      <p:sp>
        <p:nvSpPr>
          <p:cNvPr id="4" name="Rechteck 3">
            <a:extLst>
              <a:ext uri="{FF2B5EF4-FFF2-40B4-BE49-F238E27FC236}">
                <a16:creationId xmlns:a16="http://schemas.microsoft.com/office/drawing/2014/main" id="{3C562213-1E79-EABF-75F1-1538651F758B}"/>
              </a:ext>
            </a:extLst>
          </p:cNvPr>
          <p:cNvSpPr/>
          <p:nvPr/>
        </p:nvSpPr>
        <p:spPr>
          <a:xfrm>
            <a:off x="713772" y="510512"/>
            <a:ext cx="10764455" cy="1805651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E92B9C2D-A0D5-31CB-C51D-0FFC39DD2E58}"/>
              </a:ext>
            </a:extLst>
          </p:cNvPr>
          <p:cNvSpPr txBox="1"/>
          <p:nvPr/>
        </p:nvSpPr>
        <p:spPr>
          <a:xfrm>
            <a:off x="995423" y="740780"/>
            <a:ext cx="1024359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dirty="0"/>
              <a:t>La </a:t>
            </a:r>
            <a:r>
              <a:rPr lang="de-DE" sz="3200" dirty="0" err="1"/>
              <a:t>mère</a:t>
            </a:r>
            <a:r>
              <a:rPr lang="de-DE" sz="3200" dirty="0"/>
              <a:t> de Marguerite </a:t>
            </a:r>
            <a:r>
              <a:rPr lang="de-DE" sz="3200" dirty="0" err="1"/>
              <a:t>est</a:t>
            </a:r>
            <a:r>
              <a:rPr lang="de-DE" sz="3200" dirty="0"/>
              <a:t> </a:t>
            </a:r>
            <a:r>
              <a:rPr lang="de-DE" sz="3200" dirty="0" err="1"/>
              <a:t>contente</a:t>
            </a:r>
            <a:r>
              <a:rPr lang="de-DE" sz="3200" dirty="0"/>
              <a:t> </a:t>
            </a:r>
            <a:r>
              <a:rPr lang="de-DE" sz="3200" dirty="0" err="1"/>
              <a:t>que</a:t>
            </a:r>
            <a:r>
              <a:rPr lang="de-DE" sz="3200" dirty="0"/>
              <a:t> </a:t>
            </a:r>
            <a:r>
              <a:rPr lang="de-DE" sz="3200" dirty="0" err="1"/>
              <a:t>sa</a:t>
            </a:r>
            <a:r>
              <a:rPr lang="de-DE" sz="3200" dirty="0"/>
              <a:t> </a:t>
            </a:r>
            <a:r>
              <a:rPr lang="de-DE" sz="3200" dirty="0" err="1"/>
              <a:t>fille</a:t>
            </a:r>
            <a:r>
              <a:rPr lang="de-DE" sz="3200" dirty="0"/>
              <a:t> </a:t>
            </a:r>
            <a:r>
              <a:rPr lang="de-DE" sz="3200" dirty="0" err="1"/>
              <a:t>joue</a:t>
            </a:r>
            <a:r>
              <a:rPr lang="de-DE" sz="3200" dirty="0"/>
              <a:t> au </a:t>
            </a:r>
            <a:r>
              <a:rPr lang="de-DE" sz="3200" dirty="0" err="1"/>
              <a:t>Mahjong</a:t>
            </a:r>
            <a:r>
              <a:rPr lang="de-DE" sz="3200" dirty="0"/>
              <a:t> et </a:t>
            </a:r>
            <a:r>
              <a:rPr lang="de-DE" sz="3200" dirty="0" err="1"/>
              <a:t>gagne</a:t>
            </a:r>
            <a:r>
              <a:rPr lang="de-DE" sz="3200" dirty="0"/>
              <a:t> de </a:t>
            </a:r>
            <a:r>
              <a:rPr lang="de-DE" sz="3200" dirty="0" err="1"/>
              <a:t>l‘argent</a:t>
            </a:r>
            <a:r>
              <a:rPr lang="de-DE" sz="3200" dirty="0"/>
              <a:t>.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D6ADA8D9-22D8-F819-3202-69EC168ECB27}"/>
              </a:ext>
            </a:extLst>
          </p:cNvPr>
          <p:cNvSpPr/>
          <p:nvPr/>
        </p:nvSpPr>
        <p:spPr>
          <a:xfrm>
            <a:off x="713771" y="3720240"/>
            <a:ext cx="5262623" cy="164360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5D89282D-9A17-CF0C-7B19-B9E2226A1066}"/>
              </a:ext>
            </a:extLst>
          </p:cNvPr>
          <p:cNvSpPr/>
          <p:nvPr/>
        </p:nvSpPr>
        <p:spPr>
          <a:xfrm>
            <a:off x="6215608" y="3720034"/>
            <a:ext cx="5262623" cy="1643605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C377D114-4680-3B5A-9454-AB50EBF58D08}"/>
              </a:ext>
            </a:extLst>
          </p:cNvPr>
          <p:cNvSpPr txBox="1"/>
          <p:nvPr/>
        </p:nvSpPr>
        <p:spPr>
          <a:xfrm>
            <a:off x="2858945" y="4137531"/>
            <a:ext cx="9722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 err="1"/>
              <a:t>vrai</a:t>
            </a:r>
            <a:endParaRPr lang="de-DE" sz="3200" dirty="0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2AAECF3B-4B92-9A2B-083D-FC78E4D315B1}"/>
              </a:ext>
            </a:extLst>
          </p:cNvPr>
          <p:cNvSpPr txBox="1"/>
          <p:nvPr/>
        </p:nvSpPr>
        <p:spPr>
          <a:xfrm>
            <a:off x="8323165" y="4137530"/>
            <a:ext cx="10475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 err="1"/>
              <a:t>faux</a:t>
            </a:r>
            <a:endParaRPr lang="de-DE" sz="3200" dirty="0"/>
          </a:p>
        </p:txBody>
      </p:sp>
    </p:spTree>
    <p:extLst>
      <p:ext uri="{BB962C8B-B14F-4D97-AF65-F5344CB8AC3E}">
        <p14:creationId xmlns:p14="http://schemas.microsoft.com/office/powerpoint/2010/main" val="11065044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D252EF-C844-069D-8B5D-416DCCDE0B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F42155B-B51B-9BAB-A94A-DA404E80541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CC94B490-E644-4E65-9DDA-A4285C82E23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5" name="Grafik 4" descr="Ein Bild, das Text, Handschrift, Schwarzweiß, Tafel enthält.&#10;&#10;Automatisch generierte Beschreibung">
            <a:extLst>
              <a:ext uri="{FF2B5EF4-FFF2-40B4-BE49-F238E27FC236}">
                <a16:creationId xmlns:a16="http://schemas.microsoft.com/office/drawing/2014/main" id="{A123F49A-DB83-4819-6A86-1A7062A2450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15889"/>
          <a:stretch/>
        </p:blipFill>
        <p:spPr>
          <a:xfrm>
            <a:off x="1" y="1"/>
            <a:ext cx="12192000" cy="6857999"/>
          </a:xfrm>
          <a:prstGeom prst="rect">
            <a:avLst/>
          </a:prstGeom>
        </p:spPr>
      </p:pic>
      <p:sp>
        <p:nvSpPr>
          <p:cNvPr id="4" name="Rechteck 3">
            <a:extLst>
              <a:ext uri="{FF2B5EF4-FFF2-40B4-BE49-F238E27FC236}">
                <a16:creationId xmlns:a16="http://schemas.microsoft.com/office/drawing/2014/main" id="{C0D1A916-9730-87AE-E62C-C24D66016619}"/>
              </a:ext>
            </a:extLst>
          </p:cNvPr>
          <p:cNvSpPr/>
          <p:nvPr/>
        </p:nvSpPr>
        <p:spPr>
          <a:xfrm>
            <a:off x="713772" y="510512"/>
            <a:ext cx="10764455" cy="1805651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FF299ACF-7597-55F9-1DB6-A662A55FBAC9}"/>
              </a:ext>
            </a:extLst>
          </p:cNvPr>
          <p:cNvSpPr txBox="1"/>
          <p:nvPr/>
        </p:nvSpPr>
        <p:spPr>
          <a:xfrm>
            <a:off x="995423" y="740780"/>
            <a:ext cx="102435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dirty="0"/>
              <a:t>À Paris, Marguerite et </a:t>
            </a:r>
            <a:r>
              <a:rPr lang="de-DE" sz="3200" dirty="0" err="1"/>
              <a:t>Noa</a:t>
            </a:r>
            <a:r>
              <a:rPr lang="de-DE" sz="3200" dirty="0"/>
              <a:t> </a:t>
            </a:r>
            <a:r>
              <a:rPr lang="de-DE" sz="3200" dirty="0" err="1"/>
              <a:t>habitent</a:t>
            </a:r>
            <a:r>
              <a:rPr lang="de-DE" sz="3200" dirty="0"/>
              <a:t> </a:t>
            </a:r>
            <a:r>
              <a:rPr lang="de-DE" sz="3200" dirty="0" err="1"/>
              <a:t>dans</a:t>
            </a:r>
            <a:r>
              <a:rPr lang="de-DE" sz="3200" dirty="0"/>
              <a:t> le quartier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F38D3C3C-47E8-719E-8799-1B328F79F8B1}"/>
              </a:ext>
            </a:extLst>
          </p:cNvPr>
          <p:cNvSpPr/>
          <p:nvPr/>
        </p:nvSpPr>
        <p:spPr>
          <a:xfrm>
            <a:off x="713772" y="2898233"/>
            <a:ext cx="5262623" cy="164360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A1D6B857-E5B5-EB45-58BE-20FF5014715D}"/>
              </a:ext>
            </a:extLst>
          </p:cNvPr>
          <p:cNvSpPr/>
          <p:nvPr/>
        </p:nvSpPr>
        <p:spPr>
          <a:xfrm>
            <a:off x="6215607" y="2927612"/>
            <a:ext cx="5262623" cy="164360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71F1890A-AD13-8ED7-41F4-786C5C986F04}"/>
              </a:ext>
            </a:extLst>
          </p:cNvPr>
          <p:cNvSpPr/>
          <p:nvPr/>
        </p:nvSpPr>
        <p:spPr>
          <a:xfrm>
            <a:off x="713772" y="4750574"/>
            <a:ext cx="5262623" cy="164360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5F096720-8DD7-61CD-BDB9-C4A95347EBD7}"/>
              </a:ext>
            </a:extLst>
          </p:cNvPr>
          <p:cNvSpPr/>
          <p:nvPr/>
        </p:nvSpPr>
        <p:spPr>
          <a:xfrm>
            <a:off x="6215607" y="4750573"/>
            <a:ext cx="5262623" cy="164360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BDD22107-9111-EE74-EE37-015B5DA4EFF6}"/>
              </a:ext>
            </a:extLst>
          </p:cNvPr>
          <p:cNvSpPr txBox="1"/>
          <p:nvPr/>
        </p:nvSpPr>
        <p:spPr>
          <a:xfrm>
            <a:off x="995423" y="3159889"/>
            <a:ext cx="46954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dirty="0" err="1"/>
              <a:t>chinois</a:t>
            </a:r>
            <a:endParaRPr lang="de-DE" sz="3200" dirty="0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8B7A1691-1732-3324-BC76-08C92BA71482}"/>
              </a:ext>
            </a:extLst>
          </p:cNvPr>
          <p:cNvSpPr txBox="1"/>
          <p:nvPr/>
        </p:nvSpPr>
        <p:spPr>
          <a:xfrm>
            <a:off x="6452886" y="3150373"/>
            <a:ext cx="47436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dirty="0" err="1"/>
              <a:t>indien</a:t>
            </a:r>
            <a:endParaRPr lang="de-DE" sz="3200" dirty="0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B56468F9-0F86-A776-5B8A-14284DD35B7D}"/>
              </a:ext>
            </a:extLst>
          </p:cNvPr>
          <p:cNvSpPr txBox="1"/>
          <p:nvPr/>
        </p:nvSpPr>
        <p:spPr>
          <a:xfrm>
            <a:off x="995423" y="5057487"/>
            <a:ext cx="46954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dirty="0" err="1"/>
              <a:t>arabe</a:t>
            </a:r>
            <a:endParaRPr lang="de-DE" sz="3200" dirty="0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138C271E-D6CC-B92F-C075-FBA8560408C3}"/>
              </a:ext>
            </a:extLst>
          </p:cNvPr>
          <p:cNvSpPr txBox="1"/>
          <p:nvPr/>
        </p:nvSpPr>
        <p:spPr>
          <a:xfrm>
            <a:off x="6499186" y="5057486"/>
            <a:ext cx="46954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dirty="0" err="1"/>
              <a:t>anglais</a:t>
            </a:r>
            <a:endParaRPr lang="de-DE" sz="3200" dirty="0"/>
          </a:p>
        </p:txBody>
      </p:sp>
    </p:spTree>
    <p:extLst>
      <p:ext uri="{BB962C8B-B14F-4D97-AF65-F5344CB8AC3E}">
        <p14:creationId xmlns:p14="http://schemas.microsoft.com/office/powerpoint/2010/main" val="5580547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ADA44D-3C22-12DF-128A-C158EE2BED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E783A30-3B62-4DBF-BCC7-CDC684F2F06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FD73CA7-BF78-5A87-B193-340EDEF8AA5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5" name="Grafik 4" descr="Ein Bild, das Text, Handschrift, Schwarzweiß, Tafel enthält.&#10;&#10;Automatisch generierte Beschreibung">
            <a:extLst>
              <a:ext uri="{FF2B5EF4-FFF2-40B4-BE49-F238E27FC236}">
                <a16:creationId xmlns:a16="http://schemas.microsoft.com/office/drawing/2014/main" id="{51F2ADA9-A38D-96CF-1B4A-53090B67C76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15889"/>
          <a:stretch/>
        </p:blipFill>
        <p:spPr>
          <a:xfrm>
            <a:off x="1" y="1"/>
            <a:ext cx="12192000" cy="6857999"/>
          </a:xfrm>
          <a:prstGeom prst="rect">
            <a:avLst/>
          </a:prstGeom>
        </p:spPr>
      </p:pic>
      <p:sp>
        <p:nvSpPr>
          <p:cNvPr id="4" name="Rechteck 3">
            <a:extLst>
              <a:ext uri="{FF2B5EF4-FFF2-40B4-BE49-F238E27FC236}">
                <a16:creationId xmlns:a16="http://schemas.microsoft.com/office/drawing/2014/main" id="{D20BED7D-1876-C974-6CA8-4E4F2D402952}"/>
              </a:ext>
            </a:extLst>
          </p:cNvPr>
          <p:cNvSpPr/>
          <p:nvPr/>
        </p:nvSpPr>
        <p:spPr>
          <a:xfrm>
            <a:off x="713772" y="510512"/>
            <a:ext cx="10764455" cy="1805651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7F6F4DCE-4540-FB69-663E-275DE8056C89}"/>
              </a:ext>
            </a:extLst>
          </p:cNvPr>
          <p:cNvSpPr txBox="1"/>
          <p:nvPr/>
        </p:nvSpPr>
        <p:spPr>
          <a:xfrm>
            <a:off x="995423" y="740780"/>
            <a:ext cx="102435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dirty="0"/>
              <a:t>À Paris, Marguerite et </a:t>
            </a:r>
            <a:r>
              <a:rPr lang="de-DE" sz="3200" dirty="0" err="1"/>
              <a:t>Noa</a:t>
            </a:r>
            <a:r>
              <a:rPr lang="de-DE" sz="3200" dirty="0"/>
              <a:t> </a:t>
            </a:r>
            <a:r>
              <a:rPr lang="de-DE" sz="3200" dirty="0" err="1"/>
              <a:t>habitent</a:t>
            </a:r>
            <a:r>
              <a:rPr lang="de-DE" sz="3200" dirty="0"/>
              <a:t> </a:t>
            </a:r>
            <a:r>
              <a:rPr lang="de-DE" sz="3200" dirty="0" err="1"/>
              <a:t>dans</a:t>
            </a:r>
            <a:r>
              <a:rPr lang="de-DE" sz="3200" dirty="0"/>
              <a:t> le quartier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DD739A2F-2068-DEF8-6875-A3FE41541EB8}"/>
              </a:ext>
            </a:extLst>
          </p:cNvPr>
          <p:cNvSpPr/>
          <p:nvPr/>
        </p:nvSpPr>
        <p:spPr>
          <a:xfrm>
            <a:off x="713772" y="2898233"/>
            <a:ext cx="5262623" cy="1643605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D5DC0021-5770-E512-93FA-8A6283481875}"/>
              </a:ext>
            </a:extLst>
          </p:cNvPr>
          <p:cNvSpPr/>
          <p:nvPr/>
        </p:nvSpPr>
        <p:spPr>
          <a:xfrm>
            <a:off x="6215607" y="2927612"/>
            <a:ext cx="5262623" cy="164360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37145CB2-F813-15D2-61F0-5BC8175488D8}"/>
              </a:ext>
            </a:extLst>
          </p:cNvPr>
          <p:cNvSpPr/>
          <p:nvPr/>
        </p:nvSpPr>
        <p:spPr>
          <a:xfrm>
            <a:off x="713772" y="4750574"/>
            <a:ext cx="5262623" cy="164360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96F9D171-DE48-0247-7068-A06C111C5E73}"/>
              </a:ext>
            </a:extLst>
          </p:cNvPr>
          <p:cNvSpPr/>
          <p:nvPr/>
        </p:nvSpPr>
        <p:spPr>
          <a:xfrm>
            <a:off x="6215607" y="4750573"/>
            <a:ext cx="5262623" cy="164360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09CE246A-F017-6A88-B687-86D683BA8894}"/>
              </a:ext>
            </a:extLst>
          </p:cNvPr>
          <p:cNvSpPr txBox="1"/>
          <p:nvPr/>
        </p:nvSpPr>
        <p:spPr>
          <a:xfrm>
            <a:off x="995423" y="3159889"/>
            <a:ext cx="46954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dirty="0" err="1"/>
              <a:t>chinois</a:t>
            </a:r>
            <a:endParaRPr lang="de-DE" sz="3200" dirty="0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8C05DD9E-F9C1-2291-EBEC-D64E86B220CC}"/>
              </a:ext>
            </a:extLst>
          </p:cNvPr>
          <p:cNvSpPr txBox="1"/>
          <p:nvPr/>
        </p:nvSpPr>
        <p:spPr>
          <a:xfrm>
            <a:off x="6452886" y="3150373"/>
            <a:ext cx="47436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dirty="0" err="1"/>
              <a:t>indien</a:t>
            </a:r>
            <a:endParaRPr lang="de-DE" sz="3200" dirty="0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1FD480D0-1C83-719F-B901-7CAF49A7A379}"/>
              </a:ext>
            </a:extLst>
          </p:cNvPr>
          <p:cNvSpPr txBox="1"/>
          <p:nvPr/>
        </p:nvSpPr>
        <p:spPr>
          <a:xfrm>
            <a:off x="995423" y="5057487"/>
            <a:ext cx="46954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dirty="0" err="1"/>
              <a:t>arabe</a:t>
            </a:r>
            <a:endParaRPr lang="de-DE" sz="3200" dirty="0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4190EEBF-536B-E6DA-1E07-30E404EA64AA}"/>
              </a:ext>
            </a:extLst>
          </p:cNvPr>
          <p:cNvSpPr txBox="1"/>
          <p:nvPr/>
        </p:nvSpPr>
        <p:spPr>
          <a:xfrm>
            <a:off x="6499186" y="5057486"/>
            <a:ext cx="46954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dirty="0" err="1"/>
              <a:t>anglais</a:t>
            </a:r>
            <a:endParaRPr lang="de-DE" sz="3200" dirty="0"/>
          </a:p>
        </p:txBody>
      </p:sp>
    </p:spTree>
    <p:extLst>
      <p:ext uri="{BB962C8B-B14F-4D97-AF65-F5344CB8AC3E}">
        <p14:creationId xmlns:p14="http://schemas.microsoft.com/office/powerpoint/2010/main" val="11336259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254D4C-485E-38F8-60AE-77BE78F5F5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5392719-1765-7E17-97D7-3B7FB3E0577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CB0C516F-79F6-F118-C924-CE86B0FE467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5" name="Grafik 4" descr="Ein Bild, das Text, Handschrift, Schwarzweiß, Tafel enthält.&#10;&#10;Automatisch generierte Beschreibung">
            <a:extLst>
              <a:ext uri="{FF2B5EF4-FFF2-40B4-BE49-F238E27FC236}">
                <a16:creationId xmlns:a16="http://schemas.microsoft.com/office/drawing/2014/main" id="{716D9C15-B41C-A8EC-B942-70A31BC313F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15889"/>
          <a:stretch/>
        </p:blipFill>
        <p:spPr>
          <a:xfrm>
            <a:off x="1" y="1"/>
            <a:ext cx="12192000" cy="6857999"/>
          </a:xfrm>
          <a:prstGeom prst="rect">
            <a:avLst/>
          </a:prstGeom>
        </p:spPr>
      </p:pic>
      <p:sp>
        <p:nvSpPr>
          <p:cNvPr id="4" name="Rechteck 3">
            <a:extLst>
              <a:ext uri="{FF2B5EF4-FFF2-40B4-BE49-F238E27FC236}">
                <a16:creationId xmlns:a16="http://schemas.microsoft.com/office/drawing/2014/main" id="{6395B803-3568-6BAA-6C54-580FC9F1B889}"/>
              </a:ext>
            </a:extLst>
          </p:cNvPr>
          <p:cNvSpPr/>
          <p:nvPr/>
        </p:nvSpPr>
        <p:spPr>
          <a:xfrm>
            <a:off x="713772" y="510512"/>
            <a:ext cx="10764455" cy="1805651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7A5F4506-6A4F-60EA-EF77-B2899E0B319A}"/>
              </a:ext>
            </a:extLst>
          </p:cNvPr>
          <p:cNvSpPr txBox="1"/>
          <p:nvPr/>
        </p:nvSpPr>
        <p:spPr>
          <a:xfrm>
            <a:off x="995423" y="740780"/>
            <a:ext cx="1024359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dirty="0"/>
              <a:t>Après </a:t>
            </a:r>
            <a:r>
              <a:rPr lang="de-DE" sz="3200" dirty="0" err="1"/>
              <a:t>que</a:t>
            </a:r>
            <a:r>
              <a:rPr lang="de-DE" sz="3200" dirty="0"/>
              <a:t> Marguerite a </a:t>
            </a:r>
            <a:r>
              <a:rPr lang="de-DE" sz="3200" dirty="0" err="1"/>
              <a:t>laissé</a:t>
            </a:r>
            <a:r>
              <a:rPr lang="de-DE" sz="3200" dirty="0"/>
              <a:t> </a:t>
            </a:r>
            <a:r>
              <a:rPr lang="de-DE" sz="3200" dirty="0" err="1"/>
              <a:t>tomber</a:t>
            </a:r>
            <a:r>
              <a:rPr lang="de-DE" sz="3200" dirty="0"/>
              <a:t> la </a:t>
            </a:r>
            <a:r>
              <a:rPr lang="de-DE" sz="3200" dirty="0" err="1"/>
              <a:t>thèse</a:t>
            </a:r>
            <a:r>
              <a:rPr lang="de-DE" sz="3200" dirty="0"/>
              <a:t>, le </a:t>
            </a:r>
            <a:r>
              <a:rPr lang="de-DE" sz="3200" dirty="0" err="1"/>
              <a:t>prof</a:t>
            </a:r>
            <a:r>
              <a:rPr lang="de-DE" sz="3200" dirty="0"/>
              <a:t> et Lucas </a:t>
            </a:r>
            <a:r>
              <a:rPr lang="de-DE" sz="3200" dirty="0" err="1"/>
              <a:t>essayent</a:t>
            </a:r>
            <a:r>
              <a:rPr lang="de-DE" sz="3200" dirty="0"/>
              <a:t> </a:t>
            </a:r>
            <a:r>
              <a:rPr lang="de-DE" sz="3200" dirty="0" err="1"/>
              <a:t>plusieurs</a:t>
            </a:r>
            <a:r>
              <a:rPr lang="de-DE" sz="3200" dirty="0"/>
              <a:t> </a:t>
            </a:r>
            <a:r>
              <a:rPr lang="de-DE" sz="3200" dirty="0" err="1"/>
              <a:t>fois</a:t>
            </a:r>
            <a:r>
              <a:rPr lang="de-DE" sz="3200" dirty="0"/>
              <a:t> de la </a:t>
            </a:r>
            <a:r>
              <a:rPr lang="de-DE" sz="3200" dirty="0" err="1"/>
              <a:t>convaincre</a:t>
            </a:r>
            <a:r>
              <a:rPr lang="de-DE" sz="3200" dirty="0"/>
              <a:t> à </a:t>
            </a:r>
            <a:r>
              <a:rPr lang="de-DE" sz="3200" dirty="0" err="1"/>
              <a:t>continuer</a:t>
            </a:r>
            <a:r>
              <a:rPr lang="de-DE" sz="3200" dirty="0"/>
              <a:t>.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65929127-8D20-5703-0425-F9356BBB5C63}"/>
              </a:ext>
            </a:extLst>
          </p:cNvPr>
          <p:cNvSpPr/>
          <p:nvPr/>
        </p:nvSpPr>
        <p:spPr>
          <a:xfrm>
            <a:off x="713771" y="3720240"/>
            <a:ext cx="5262623" cy="164360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893F9841-6140-03C3-129A-EC2863F36B47}"/>
              </a:ext>
            </a:extLst>
          </p:cNvPr>
          <p:cNvSpPr/>
          <p:nvPr/>
        </p:nvSpPr>
        <p:spPr>
          <a:xfrm>
            <a:off x="6215608" y="3720034"/>
            <a:ext cx="5262623" cy="164360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4C0240D3-D97A-4CC6-5317-38DECE3BE159}"/>
              </a:ext>
            </a:extLst>
          </p:cNvPr>
          <p:cNvSpPr txBox="1"/>
          <p:nvPr/>
        </p:nvSpPr>
        <p:spPr>
          <a:xfrm>
            <a:off x="2858945" y="4137531"/>
            <a:ext cx="9722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 err="1"/>
              <a:t>vrai</a:t>
            </a:r>
            <a:endParaRPr lang="de-DE" sz="3200" dirty="0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23CC36F0-E35A-31A9-5C45-FCD640F7C17C}"/>
              </a:ext>
            </a:extLst>
          </p:cNvPr>
          <p:cNvSpPr txBox="1"/>
          <p:nvPr/>
        </p:nvSpPr>
        <p:spPr>
          <a:xfrm>
            <a:off x="8323165" y="4137530"/>
            <a:ext cx="10475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 err="1"/>
              <a:t>faux</a:t>
            </a:r>
            <a:endParaRPr lang="de-DE" sz="3200" dirty="0"/>
          </a:p>
        </p:txBody>
      </p:sp>
    </p:spTree>
    <p:extLst>
      <p:ext uri="{BB962C8B-B14F-4D97-AF65-F5344CB8AC3E}">
        <p14:creationId xmlns:p14="http://schemas.microsoft.com/office/powerpoint/2010/main" val="8692840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576AC2-2362-D7C7-5315-2E7998A747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6099286-163C-E7E8-0A5B-69CB38883B6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F7921300-E194-345A-3F66-0DAB4FFF0C7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5" name="Grafik 4" descr="Ein Bild, das Text, Handschrift, Schwarzweiß, Tafel enthält.&#10;&#10;Automatisch generierte Beschreibung">
            <a:extLst>
              <a:ext uri="{FF2B5EF4-FFF2-40B4-BE49-F238E27FC236}">
                <a16:creationId xmlns:a16="http://schemas.microsoft.com/office/drawing/2014/main" id="{32204751-E7C4-B9EB-BCF1-63B60D32A5C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15889"/>
          <a:stretch/>
        </p:blipFill>
        <p:spPr>
          <a:xfrm>
            <a:off x="1" y="1"/>
            <a:ext cx="12192000" cy="6857999"/>
          </a:xfrm>
          <a:prstGeom prst="rect">
            <a:avLst/>
          </a:prstGeom>
        </p:spPr>
      </p:pic>
      <p:sp>
        <p:nvSpPr>
          <p:cNvPr id="4" name="Rechteck 3">
            <a:extLst>
              <a:ext uri="{FF2B5EF4-FFF2-40B4-BE49-F238E27FC236}">
                <a16:creationId xmlns:a16="http://schemas.microsoft.com/office/drawing/2014/main" id="{AE6A7335-6F0B-F0FB-7D29-FFEFCEE49213}"/>
              </a:ext>
            </a:extLst>
          </p:cNvPr>
          <p:cNvSpPr/>
          <p:nvPr/>
        </p:nvSpPr>
        <p:spPr>
          <a:xfrm>
            <a:off x="713772" y="510512"/>
            <a:ext cx="10764455" cy="1805651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43982D31-80E1-6CE7-4CFF-5D89DE35CFCB}"/>
              </a:ext>
            </a:extLst>
          </p:cNvPr>
          <p:cNvSpPr txBox="1"/>
          <p:nvPr/>
        </p:nvSpPr>
        <p:spPr>
          <a:xfrm>
            <a:off x="995423" y="740780"/>
            <a:ext cx="1024359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dirty="0"/>
              <a:t>Après </a:t>
            </a:r>
            <a:r>
              <a:rPr lang="de-DE" sz="3200" dirty="0" err="1"/>
              <a:t>que</a:t>
            </a:r>
            <a:r>
              <a:rPr lang="de-DE" sz="3200" dirty="0"/>
              <a:t> Marguerite a </a:t>
            </a:r>
            <a:r>
              <a:rPr lang="de-DE" sz="3200" dirty="0" err="1"/>
              <a:t>laissé</a:t>
            </a:r>
            <a:r>
              <a:rPr lang="de-DE" sz="3200" dirty="0"/>
              <a:t> </a:t>
            </a:r>
            <a:r>
              <a:rPr lang="de-DE" sz="3200" dirty="0" err="1"/>
              <a:t>tomber</a:t>
            </a:r>
            <a:r>
              <a:rPr lang="de-DE" sz="3200" dirty="0"/>
              <a:t> la </a:t>
            </a:r>
            <a:r>
              <a:rPr lang="de-DE" sz="3200" dirty="0" err="1"/>
              <a:t>thèse</a:t>
            </a:r>
            <a:r>
              <a:rPr lang="de-DE" sz="3200" dirty="0"/>
              <a:t>, le </a:t>
            </a:r>
            <a:r>
              <a:rPr lang="de-DE" sz="3200" dirty="0" err="1"/>
              <a:t>prof</a:t>
            </a:r>
            <a:r>
              <a:rPr lang="de-DE" sz="3200" dirty="0"/>
              <a:t> et Lucas </a:t>
            </a:r>
            <a:r>
              <a:rPr lang="de-DE" sz="3200" dirty="0" err="1"/>
              <a:t>essayent</a:t>
            </a:r>
            <a:r>
              <a:rPr lang="de-DE" sz="3200" dirty="0"/>
              <a:t> </a:t>
            </a:r>
            <a:r>
              <a:rPr lang="de-DE" sz="3200" dirty="0" err="1"/>
              <a:t>plusieurs</a:t>
            </a:r>
            <a:r>
              <a:rPr lang="de-DE" sz="3200" dirty="0"/>
              <a:t> </a:t>
            </a:r>
            <a:r>
              <a:rPr lang="de-DE" sz="3200" dirty="0" err="1"/>
              <a:t>fois</a:t>
            </a:r>
            <a:r>
              <a:rPr lang="de-DE" sz="3200" dirty="0"/>
              <a:t> de la </a:t>
            </a:r>
            <a:r>
              <a:rPr lang="de-DE" sz="3200" dirty="0" err="1"/>
              <a:t>convaincre</a:t>
            </a:r>
            <a:r>
              <a:rPr lang="de-DE" sz="3200" dirty="0"/>
              <a:t> à </a:t>
            </a:r>
            <a:r>
              <a:rPr lang="de-DE" sz="3200" dirty="0" err="1"/>
              <a:t>continuer</a:t>
            </a:r>
            <a:r>
              <a:rPr lang="de-DE" sz="3200" dirty="0"/>
              <a:t>.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97BB7883-91AD-F893-6B24-9A3359FF6C35}"/>
              </a:ext>
            </a:extLst>
          </p:cNvPr>
          <p:cNvSpPr/>
          <p:nvPr/>
        </p:nvSpPr>
        <p:spPr>
          <a:xfrm>
            <a:off x="713771" y="3720240"/>
            <a:ext cx="5262623" cy="1643605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0C76D5D2-D0E2-168F-8C33-AF0BDCC3706C}"/>
              </a:ext>
            </a:extLst>
          </p:cNvPr>
          <p:cNvSpPr/>
          <p:nvPr/>
        </p:nvSpPr>
        <p:spPr>
          <a:xfrm>
            <a:off x="6215608" y="3720034"/>
            <a:ext cx="5262623" cy="164360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6D253761-5BDC-BBCE-1377-3BE46D7A88FE}"/>
              </a:ext>
            </a:extLst>
          </p:cNvPr>
          <p:cNvSpPr txBox="1"/>
          <p:nvPr/>
        </p:nvSpPr>
        <p:spPr>
          <a:xfrm>
            <a:off x="2858945" y="4137531"/>
            <a:ext cx="9722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 err="1"/>
              <a:t>vrai</a:t>
            </a:r>
            <a:endParaRPr lang="de-DE" sz="3200" dirty="0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9073A51E-B53E-898A-96FB-EC81FA3B35FE}"/>
              </a:ext>
            </a:extLst>
          </p:cNvPr>
          <p:cNvSpPr txBox="1"/>
          <p:nvPr/>
        </p:nvSpPr>
        <p:spPr>
          <a:xfrm>
            <a:off x="8323165" y="4137530"/>
            <a:ext cx="10475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 err="1"/>
              <a:t>faux</a:t>
            </a:r>
            <a:endParaRPr lang="de-DE" sz="3200" dirty="0"/>
          </a:p>
        </p:txBody>
      </p:sp>
    </p:spTree>
    <p:extLst>
      <p:ext uri="{BB962C8B-B14F-4D97-AF65-F5344CB8AC3E}">
        <p14:creationId xmlns:p14="http://schemas.microsoft.com/office/powerpoint/2010/main" val="27643927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582</Words>
  <Application>Microsoft Macintosh PowerPoint</Application>
  <PresentationFormat>Breitbild</PresentationFormat>
  <Paragraphs>104</Paragraphs>
  <Slides>26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26</vt:i4>
      </vt:variant>
    </vt:vector>
  </HeadingPairs>
  <TitlesOfParts>
    <vt:vector size="30" baseType="lpstr">
      <vt:lpstr>Aptos</vt:lpstr>
      <vt:lpstr>Aptos Display</vt:lpstr>
      <vt:lpstr>Arial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Heistracher, Anna</dc:creator>
  <cp:lastModifiedBy>Anna Heistracher</cp:lastModifiedBy>
  <cp:revision>9</cp:revision>
  <dcterms:created xsi:type="dcterms:W3CDTF">2024-11-08T17:22:34Z</dcterms:created>
  <dcterms:modified xsi:type="dcterms:W3CDTF">2024-12-09T16:13:10Z</dcterms:modified>
</cp:coreProperties>
</file>