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59"/>
    <p:restoredTop sz="94682"/>
  </p:normalViewPr>
  <p:slideViewPr>
    <p:cSldViewPr snapToGrid="0">
      <p:cViewPr varScale="1">
        <p:scale>
          <a:sx n="73" d="100"/>
          <a:sy n="73" d="100"/>
        </p:scale>
        <p:origin x="101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23A4A6-CF49-05B0-AFE5-E29650AA46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6934B3-F2A1-E555-F77D-DAE2478A2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8AA1649-5ECE-1C38-4921-5BC21C99E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7AA510-D0FE-FB75-4D2F-6219BA031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DA26CF-FD48-B63D-DCE4-E2FE963C5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457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4EF916-9427-6D60-4DAF-2C0C59150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5ECBE11-F4D1-5910-02F5-0E19F02289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80DC303-0ECE-5FBE-A092-9C34DBE48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232A884-A6E8-F032-08E9-9E6DB94EE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32B4E5-2521-F88B-6079-6EE4B1664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878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35BFFF8-5E86-7192-4794-5A3F180BF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ADA474F-F8EE-5D55-9757-5ACBE78D0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C529CE-1762-4B4A-E865-E468ECAAB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9BDA11-2560-4480-2716-132FC6EB4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A962B2-68AB-7398-5F82-516E8609B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832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FC0735-C357-ECD4-705F-6A8449CE8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2AF05D-94A4-B357-D82E-1F9916A39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CA9A9F-5005-360B-0F81-24EC00741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398454-27FA-52E8-59FF-BCB7639B8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055A08-3E7A-4B25-E5B6-0FF5F5B3E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575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46B545-AC25-5DCB-0D07-962D55FCF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AC02AE-FA28-166F-C97B-D7BB26E18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2A15E5-A3E7-84D8-8B7C-44CDC6CCB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E8776D6-752E-3651-42A4-42B4D5FC2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179556E-5608-46F0-E0A0-A7CE42524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563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121D64-FFF3-76BF-056E-ED7A5B96E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FDD267-ED1A-AE8E-0C25-494B042B71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4F2006-BA0F-BF0C-DD85-09EC23212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49A1DA4-ACA5-104B-8C91-8512677B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BE9AD86-F7FE-D3F1-9CF6-832BDC46E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EF14FD2-42F6-2F0D-F94B-EF678345A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235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C5F6C5-1EBC-0E17-018D-671E3AFB6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13C38C9-407C-1ADF-2A23-8347BECA9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8DABCA-AB54-3C1D-6831-15066F8FF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05D9958-CEBF-3D57-F8D5-D1756C5659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2A414F2-EC51-CA44-7F98-BFD1F052C8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110CA24-96BF-D83F-D39F-D1A9C21B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2E92854-5151-EAFA-F704-F299F4B37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3F110D0-23DA-053E-3C53-3BCB1DD89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243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A16D82-4E63-B906-4DBF-87938CDE2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E9C40E2-2994-245E-233E-270E15675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E7C26A1-7C2A-6222-4B40-612517319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A47A85A-DF0F-0761-73FF-6606DB020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290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C50017E-8D67-13AF-B0C7-9E1DB140C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1B5A563-61A6-9342-94F6-F7B15475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C0214B-7A64-6326-6035-68E6C3716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6248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0F4F42-176C-C68B-90DD-E309A206D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D2F73D-5D49-B717-7236-42F41C4C3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91CC8F-D3E0-11E6-E08D-FBF8964F0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71F9E7C-BB6C-01C4-836D-0A64423FE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CA2EAE-7857-C32D-316B-71757EFE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FCF80BA-1CDA-5C01-A06C-2B1043123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2919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0EE1A-2679-3998-A145-FF116CA2E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2A3E996-7157-E5B5-D3B5-CAA5C95B5B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E76160D-8487-945C-4AEA-EBF750872B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98E5ADC-BB95-1F95-0215-3C21525F3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EA6496-4F0C-9DB1-BD3A-95AAF6567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445BED-D1D6-12B9-A3D4-EEB94C3A8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8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4D6261E-E875-92AE-6C39-0DB275B1E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F664FE-61BE-3D62-93BE-79C32F54B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654284-9B6D-E0CB-A0C9-5B604B0C27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A7BB44-5F2C-B247-A333-8070802D8C47}" type="datetimeFigureOut">
              <a:rPr lang="de-DE" smtClean="0"/>
              <a:t>11.12.2024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903A65-6EEE-0A87-EC80-E3C2607F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35F6FE-6C09-7FAC-DC16-6AD220A05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1A1EEC-8D9D-EA4A-8453-6A42CD38B4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57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u355hd20X5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5932A6-A840-CE7B-888A-CACDB5E1F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2387600"/>
          </a:xfrm>
        </p:spPr>
        <p:txBody>
          <a:bodyPr/>
          <a:lstStyle/>
          <a:p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La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bande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-annonce</a:t>
            </a:r>
          </a:p>
        </p:txBody>
      </p:sp>
    </p:spTree>
    <p:extLst>
      <p:ext uri="{BB962C8B-B14F-4D97-AF65-F5344CB8AC3E}">
        <p14:creationId xmlns:p14="http://schemas.microsoft.com/office/powerpoint/2010/main" val="1048379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2087F-18A6-E8D7-AFA5-2413EA5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Décrivez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l‘atmosphère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et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l‘ambiance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!</a:t>
            </a:r>
          </a:p>
        </p:txBody>
      </p:sp>
      <p:pic>
        <p:nvPicPr>
          <p:cNvPr id="5" name="Le Théorème De Marguerite Bande Annonce - 1">
            <a:hlinkClick r:id="" action="ppaction://media"/>
            <a:extLst>
              <a:ext uri="{FF2B5EF4-FFF2-40B4-BE49-F238E27FC236}">
                <a16:creationId xmlns:a16="http://schemas.microsoft.com/office/drawing/2014/main" id="{0C38F8DE-5763-27C6-2080-6B91717B85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545" y="2008845"/>
            <a:ext cx="10089798" cy="422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2087F-18A6-E8D7-AFA5-2413EA5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Décrivez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l‘atmosphère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et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l‘ambiance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!</a:t>
            </a:r>
          </a:p>
        </p:txBody>
      </p:sp>
      <p:pic>
        <p:nvPicPr>
          <p:cNvPr id="3" name="Le Théorème De Marguerite Bande Annonce - 2">
            <a:hlinkClick r:id="" action="ppaction://media"/>
            <a:extLst>
              <a:ext uri="{FF2B5EF4-FFF2-40B4-BE49-F238E27FC236}">
                <a16:creationId xmlns:a16="http://schemas.microsoft.com/office/drawing/2014/main" id="{BB211980-B595-7973-9E1C-877C55D069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0524" y="2020614"/>
            <a:ext cx="10061684" cy="421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8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2087F-18A6-E8D7-AFA5-2413EA5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Décrivez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l‘atmosphère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et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l‘ambiance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!</a:t>
            </a:r>
          </a:p>
        </p:txBody>
      </p:sp>
      <p:pic>
        <p:nvPicPr>
          <p:cNvPr id="3" name="Le Théorème De Marguerite Bande Annonce - 3">
            <a:hlinkClick r:id="" action="ppaction://media"/>
            <a:extLst>
              <a:ext uri="{FF2B5EF4-FFF2-40B4-BE49-F238E27FC236}">
                <a16:creationId xmlns:a16="http://schemas.microsoft.com/office/drawing/2014/main" id="{126006B6-B7FC-D29B-909D-EDB13BB5A3B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545" y="2008845"/>
            <a:ext cx="10014476" cy="419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5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2087F-18A6-E8D7-AFA5-2413EA5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Décrivez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l‘atmosphère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et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l‘ambiance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!</a:t>
            </a:r>
          </a:p>
        </p:txBody>
      </p:sp>
      <p:pic>
        <p:nvPicPr>
          <p:cNvPr id="3" name="Le Théorème De Marguerite Bande Annonce - 4">
            <a:hlinkClick r:id="" action="ppaction://media"/>
            <a:extLst>
              <a:ext uri="{FF2B5EF4-FFF2-40B4-BE49-F238E27FC236}">
                <a16:creationId xmlns:a16="http://schemas.microsoft.com/office/drawing/2014/main" id="{E7ADDCD5-F70E-719F-7645-F525566E72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9502" y="1987824"/>
            <a:ext cx="10140013" cy="424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0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D2087F-18A6-E8D7-AFA5-2413EA5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Décrivez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l‘atmosphère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et </a:t>
            </a:r>
            <a:r>
              <a:rPr lang="de-DE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l‘ambiance</a:t>
            </a:r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!</a:t>
            </a:r>
          </a:p>
        </p:txBody>
      </p:sp>
      <p:pic>
        <p:nvPicPr>
          <p:cNvPr id="3" name="Le Théorème De Marguerite Bande Annonce - 5">
            <a:hlinkClick r:id="" action="ppaction://media"/>
            <a:extLst>
              <a:ext uri="{FF2B5EF4-FFF2-40B4-BE49-F238E27FC236}">
                <a16:creationId xmlns:a16="http://schemas.microsoft.com/office/drawing/2014/main" id="{8C3C25AD-ADF5-1F3A-64FC-753C772310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1544" y="1987824"/>
            <a:ext cx="10064691" cy="421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2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CAB839-F5DB-BE59-B3C5-69E7ADCCD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tx2">
                    <a:lumMod val="50000"/>
                    <a:lumOff val="50000"/>
                  </a:schemeClr>
                </a:solidFill>
              </a:rPr>
              <a:t>Sources : 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6A7FC7-BB2F-E76A-A03A-24E3513D1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1800" dirty="0" err="1"/>
              <a:t>Séquence</a:t>
            </a:r>
            <a:r>
              <a:rPr lang="de-DE" sz="1800" dirty="0"/>
              <a:t> 1: </a:t>
            </a:r>
            <a:r>
              <a:rPr lang="de-DE" sz="1800" dirty="0">
                <a:hlinkClick r:id="rId2"/>
              </a:rPr>
              <a:t>https://www.youtube.com/watch?v=u355hd20X50</a:t>
            </a:r>
            <a:r>
              <a:rPr lang="de-DE" sz="1800" dirty="0"/>
              <a:t> (0:15-0:24)</a:t>
            </a:r>
          </a:p>
          <a:p>
            <a:r>
              <a:rPr lang="de-DE" sz="1800" dirty="0" err="1"/>
              <a:t>Séquence</a:t>
            </a:r>
            <a:r>
              <a:rPr lang="de-DE" sz="1800" dirty="0"/>
              <a:t> 2: </a:t>
            </a:r>
            <a:r>
              <a:rPr lang="de-DE" sz="1800" dirty="0">
                <a:hlinkClick r:id="rId2"/>
              </a:rPr>
              <a:t>https://www.youtube.com/watch?v=u355hd20X50</a:t>
            </a:r>
            <a:r>
              <a:rPr lang="de-DE" sz="1800" dirty="0"/>
              <a:t> (0:24-0:38)</a:t>
            </a:r>
          </a:p>
          <a:p>
            <a:r>
              <a:rPr lang="de-DE" sz="1800" dirty="0" err="1"/>
              <a:t>Séquence</a:t>
            </a:r>
            <a:r>
              <a:rPr lang="de-DE" sz="1800" dirty="0"/>
              <a:t> 3: </a:t>
            </a:r>
            <a:r>
              <a:rPr lang="de-DE" sz="1800" dirty="0">
                <a:hlinkClick r:id="rId2"/>
              </a:rPr>
              <a:t>https://www.youtube.com/watch?v=u355hd20X50</a:t>
            </a:r>
            <a:r>
              <a:rPr lang="de-DE" sz="1800" dirty="0"/>
              <a:t> (0:51-0:54)</a:t>
            </a:r>
          </a:p>
          <a:p>
            <a:r>
              <a:rPr lang="de-DE" sz="1800" dirty="0" err="1"/>
              <a:t>Séquence</a:t>
            </a:r>
            <a:r>
              <a:rPr lang="de-DE" sz="1800" dirty="0"/>
              <a:t> 4: </a:t>
            </a:r>
            <a:r>
              <a:rPr lang="de-DE" sz="1800" dirty="0">
                <a:hlinkClick r:id="rId2"/>
              </a:rPr>
              <a:t>https://www.youtube.com/watch?v=u355hd20X50</a:t>
            </a:r>
            <a:r>
              <a:rPr lang="de-DE" sz="1800" dirty="0"/>
              <a:t> (0:59-1:13)</a:t>
            </a:r>
          </a:p>
          <a:p>
            <a:r>
              <a:rPr lang="de-DE" sz="1800" dirty="0" err="1"/>
              <a:t>Séquence</a:t>
            </a:r>
            <a:r>
              <a:rPr lang="de-DE" sz="1800" dirty="0"/>
              <a:t> 5: </a:t>
            </a:r>
            <a:r>
              <a:rPr lang="de-DE" sz="1800" dirty="0">
                <a:hlinkClick r:id="rId2"/>
              </a:rPr>
              <a:t>https://www.youtube.com/watch?v=u355hd20X50</a:t>
            </a:r>
            <a:r>
              <a:rPr lang="de-DE" sz="1800" dirty="0"/>
              <a:t> (1:35-1:42)</a:t>
            </a:r>
          </a:p>
        </p:txBody>
      </p:sp>
    </p:spTree>
    <p:extLst>
      <p:ext uri="{BB962C8B-B14F-4D97-AF65-F5344CB8AC3E}">
        <p14:creationId xmlns:p14="http://schemas.microsoft.com/office/powerpoint/2010/main" val="1176122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Breitbild</PresentationFormat>
  <Paragraphs>12</Paragraphs>
  <Slides>7</Slides>
  <Notes>0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</vt:lpstr>
      <vt:lpstr>La bande-annonce</vt:lpstr>
      <vt:lpstr>Décrivez l‘atmosphère et l‘ambiance !</vt:lpstr>
      <vt:lpstr>Décrivez l‘atmosphère et l‘ambiance !</vt:lpstr>
      <vt:lpstr>Décrivez l‘atmosphère et l‘ambiance !</vt:lpstr>
      <vt:lpstr>Décrivez l‘atmosphère et l‘ambiance !</vt:lpstr>
      <vt:lpstr>Décrivez l‘atmosphère et l‘ambiance !</vt:lpstr>
      <vt:lpstr>Sources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bande-annonce</dc:title>
  <dc:creator>Heistracher, Anna</dc:creator>
  <cp:lastModifiedBy>Jopp-Lachner, Karlheinz</cp:lastModifiedBy>
  <cp:revision>5</cp:revision>
  <dcterms:created xsi:type="dcterms:W3CDTF">2024-11-07T09:51:17Z</dcterms:created>
  <dcterms:modified xsi:type="dcterms:W3CDTF">2024-12-11T19:53:57Z</dcterms:modified>
</cp:coreProperties>
</file>