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48"/>
  </p:normalViewPr>
  <p:slideViewPr>
    <p:cSldViewPr snapToGrid="0">
      <p:cViewPr varScale="1">
        <p:scale>
          <a:sx n="89" d="100"/>
          <a:sy n="89" d="100"/>
        </p:scale>
        <p:origin x="36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ACF973-3A70-9C8D-EE73-A76ADA323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52520D4-0BAF-839C-F079-883CF5BD94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6768B3C-A109-E76D-9007-23D0D1E10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49C59F-D6E3-995B-610B-F777AC6E8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1F3E70-20A5-4ECB-2E89-92D9CE500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562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B8111-2A1C-1814-49D0-3F1FCA3D0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A373FFC-0B64-216C-644C-AEE7D77F6A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B79FC3-757D-A712-AC75-F5062617E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A60070-7723-82C0-2EE9-126016CC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8C9EA0-C315-E638-7A46-8D8B16D8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002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6557545-113B-F132-B19D-04CDF7F110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EC712AE-B2AE-13DD-87DB-ED7D7A494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2839E95-1C72-9345-1ABB-8A6B8342C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B58E19-2317-38F2-FBF9-A3D07DDF0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BC74AE-0745-C488-A24F-DCEE0D8E4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4984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69D176-126B-B754-E387-91977F194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495210-C010-CADE-0AD6-8E34EDDA1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5E8ED8-EE6C-40FE-14C2-756C9A505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7633C9-7568-A742-852B-164659FDE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52D323-B496-EE46-06C8-C080991A2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953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ACAA88-B4E5-5FD2-E9BE-B86F54E26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2827F0-1235-116B-C4D6-1934E0E73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19064A-0A23-DCBB-6B6D-587F2FD82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445E5B1-A42A-F365-FCAD-DA92C6AE1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76F9DED-ADAC-224D-CF67-62A1FB186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620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14F94E-6C83-D0D8-6502-E94FC7A44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0C163D-CF22-4D68-7986-36B4D73B6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4464248-EFEF-228E-7515-7846BB816F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F6436B-405F-D656-DA1A-F429D79BF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7533DA8-2475-8936-C097-18EC9CDA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12F7B2-EC47-A6B3-779C-F47C575A7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482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07F2F1-ABFA-A6FB-3CA1-BB65F5001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842F65D-57A5-EC41-6CC3-2547D1343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F4709F-0866-6137-1808-35CE55FD9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9F9956-B5BD-1D26-E7F1-140FF9E37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268DB80-591C-9E83-C166-455B9F84E3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160380-0297-8F80-3409-9787F683E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900D261-E801-3F33-DD5E-A7F36F9BB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95AB835-ECC4-C67D-AB3E-AA36C32B3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752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B27CDB-A98B-E839-D8A1-3969353E0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5BEFB50-94FA-3A16-C9E3-E29CD98D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FE3ECF-5623-23CF-D404-158D8B3B9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367D327-9889-5B5F-6BA5-E6431BF50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6830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00B6E2-CF92-4575-EBE6-31948DBC0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6E59C6B-21D7-C29B-204F-BD3946550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970E83E-C3AF-8DED-899C-6F22D7733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73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5A0A07-BDED-5861-3772-D149179C3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7CD999D-97F4-3EA8-C65E-66552187F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9702606-58B5-4EAD-9F7A-19065E663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04DA53C-804E-F379-012A-6DA05E629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9C85E8E-C570-7C52-9BF3-6FD6E5EA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CF6103E-AD44-E074-C0F6-76E3A0CDF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869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50BDBC-A0D1-2C1D-7C8B-A70C7864F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E976DFC-2167-27BE-1D4F-C6B21E152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8EC4397-32E3-921D-45FB-63778B8E1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E0AD243-B183-4AAB-092D-CDF850DDE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87BDF5-0BF9-723A-415D-75DB58B10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86831D4-0B3A-8A9F-ACC6-8B6870A4C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73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BCE9864-6FA3-3E4A-9A2E-73ABC0BB1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924EC6-8A1B-2CD9-D07C-3A77D72D4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79EE5-42DE-DAC1-513D-E75F8A55E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1265DC-00C1-AA41-AB2C-7B0030CA400C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222853-5509-8B45-5F61-485DEFFE1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34DE4E-055B-A176-FEF0-FE17FC83A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71FEB-1CC7-0E47-8F74-163C0CD99B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646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hyperlink" Target="https://www.youtube.com/watch?v=goHBOKhFxz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0312C6F6-CC64-6BB2-4B89-F83FEE8F78BF}"/>
              </a:ext>
            </a:extLst>
          </p:cNvPr>
          <p:cNvSpPr txBox="1"/>
          <p:nvPr/>
        </p:nvSpPr>
        <p:spPr>
          <a:xfrm>
            <a:off x="0" y="6488668"/>
            <a:ext cx="527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hlinkClick r:id="rId4"/>
              </a:rPr>
              <a:t>https://www.youtube.com/watch?v=goHBOKhFxzM</a:t>
            </a:r>
            <a:r>
              <a:rPr lang="de-DE" dirty="0"/>
              <a:t> </a:t>
            </a:r>
          </a:p>
        </p:txBody>
      </p:sp>
      <p:pic>
        <p:nvPicPr>
          <p:cNvPr id="6" name="Interview de Ella Rumpf sur Le Théorème de Marguerite">
            <a:hlinkClick r:id="" action="ppaction://media"/>
            <a:extLst>
              <a:ext uri="{FF2B5EF4-FFF2-40B4-BE49-F238E27FC236}">
                <a16:creationId xmlns:a16="http://schemas.microsoft.com/office/drawing/2014/main" id="{AC33B880-936E-82AD-2287-2987A18595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5619" y="383874"/>
            <a:ext cx="9980762" cy="561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4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5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Breitbild</PresentationFormat>
  <Paragraphs>1</Paragraphs>
  <Slides>1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 Heistracher</dc:creator>
  <cp:lastModifiedBy>Jopp-Lachner, Karlheinz</cp:lastModifiedBy>
  <cp:revision>3</cp:revision>
  <dcterms:created xsi:type="dcterms:W3CDTF">2024-12-03T19:55:55Z</dcterms:created>
  <dcterms:modified xsi:type="dcterms:W3CDTF">2024-12-11T19:55:32Z</dcterms:modified>
</cp:coreProperties>
</file>